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
  </p:notesMasterIdLst>
  <p:sldIdLst>
    <p:sldId id="256" r:id="rId5"/>
    <p:sldId id="257" r:id="rId6"/>
    <p:sldId id="258" r:id="rId7"/>
    <p:sldId id="260" r:id="rId8"/>
    <p:sldId id="261" r:id="rId9"/>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D8785E-D4FC-5860-1E80-94B32DFCABDA}" name="yamauchi takashi" initials="" userId="S::yamauchi.takashi098@mail.kyutech.jp::c1365ed2-0c3f-4b74-812e-0329158d910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9ADA8C-6F8E-480D-A809-4419C60E5466}" v="2" dt="2024-03-22T10:56:08.202"/>
    <p1510:client id="{BFC602F9-C194-4FE9-906A-64D8EF55D62B}" v="13" dt="2024-03-22T04:46:56.323"/>
    <p1510:client id="{C28B2266-96B2-487F-B23C-4B59B8E8D210}" v="3" dt="2024-03-22T10:57:45.657"/>
  </p1510:revLst>
</p1510:revInfo>
</file>

<file path=ppt/tableStyles.xml><?xml version="1.0" encoding="utf-8"?>
<a:tblStyleLst xmlns:a="http://schemas.openxmlformats.org/drawingml/2006/main" def="{5C22544A-7EE6-4342-B048-85BDC9FD1C3A}">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43" autoAdjust="0"/>
    <p:restoredTop sz="95070"/>
  </p:normalViewPr>
  <p:slideViewPr>
    <p:cSldViewPr>
      <p:cViewPr varScale="1">
        <p:scale>
          <a:sx n="105" d="100"/>
          <a:sy n="105"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ANJU Sirash" userId="95174435-9ca6-4c98-9edd-c363b73a0357" providerId="ADAL" clId="{C28B2266-96B2-487F-B23C-4B59B8E8D210}"/>
    <pc:docChg chg="undo custSel modSld">
      <pc:chgData name="SAYANJU Sirash" userId="95174435-9ca6-4c98-9edd-c363b73a0357" providerId="ADAL" clId="{C28B2266-96B2-487F-B23C-4B59B8E8D210}" dt="2024-03-22T10:57:49.199" v="6" actId="1076"/>
      <pc:docMkLst>
        <pc:docMk/>
      </pc:docMkLst>
      <pc:sldChg chg="addSp delSp modSp mod">
        <pc:chgData name="SAYANJU Sirash" userId="95174435-9ca6-4c98-9edd-c363b73a0357" providerId="ADAL" clId="{C28B2266-96B2-487F-B23C-4B59B8E8D210}" dt="2024-03-22T10:57:49.199" v="6" actId="1076"/>
        <pc:sldMkLst>
          <pc:docMk/>
          <pc:sldMk cId="261058636" sldId="257"/>
        </pc:sldMkLst>
        <pc:spChg chg="mod">
          <ac:chgData name="SAYANJU Sirash" userId="95174435-9ca6-4c98-9edd-c363b73a0357" providerId="ADAL" clId="{C28B2266-96B2-487F-B23C-4B59B8E8D210}" dt="2024-03-22T10:57:35.992" v="1"/>
          <ac:spMkLst>
            <pc:docMk/>
            <pc:sldMk cId="261058636" sldId="257"/>
            <ac:spMk id="15" creationId="{D94C08EE-C247-3C96-DBD6-FDF1E6BFDC45}"/>
          </ac:spMkLst>
        </pc:spChg>
        <pc:spChg chg="mod">
          <ac:chgData name="SAYANJU Sirash" userId="95174435-9ca6-4c98-9edd-c363b73a0357" providerId="ADAL" clId="{C28B2266-96B2-487F-B23C-4B59B8E8D210}" dt="2024-03-22T10:57:35.992" v="1"/>
          <ac:spMkLst>
            <pc:docMk/>
            <pc:sldMk cId="261058636" sldId="257"/>
            <ac:spMk id="16" creationId="{4B81B5E5-6B74-0664-7C5E-29863590A67C}"/>
          </ac:spMkLst>
        </pc:spChg>
        <pc:spChg chg="mod">
          <ac:chgData name="SAYANJU Sirash" userId="95174435-9ca6-4c98-9edd-c363b73a0357" providerId="ADAL" clId="{C28B2266-96B2-487F-B23C-4B59B8E8D210}" dt="2024-03-22T10:57:35.992" v="1"/>
          <ac:spMkLst>
            <pc:docMk/>
            <pc:sldMk cId="261058636" sldId="257"/>
            <ac:spMk id="17" creationId="{A50EF1AA-5C59-0653-1AF3-60109B59C08E}"/>
          </ac:spMkLst>
        </pc:spChg>
        <pc:spChg chg="mod">
          <ac:chgData name="SAYANJU Sirash" userId="95174435-9ca6-4c98-9edd-c363b73a0357" providerId="ADAL" clId="{C28B2266-96B2-487F-B23C-4B59B8E8D210}" dt="2024-03-22T10:57:35.992" v="1"/>
          <ac:spMkLst>
            <pc:docMk/>
            <pc:sldMk cId="261058636" sldId="257"/>
            <ac:spMk id="18" creationId="{83D0E104-55D3-06AB-2B13-6E5B0C504AD9}"/>
          </ac:spMkLst>
        </pc:spChg>
        <pc:spChg chg="mod">
          <ac:chgData name="SAYANJU Sirash" userId="95174435-9ca6-4c98-9edd-c363b73a0357" providerId="ADAL" clId="{C28B2266-96B2-487F-B23C-4B59B8E8D210}" dt="2024-03-22T10:57:35.992" v="1"/>
          <ac:spMkLst>
            <pc:docMk/>
            <pc:sldMk cId="261058636" sldId="257"/>
            <ac:spMk id="19" creationId="{14200369-09F0-93F5-F012-C7F972AD8854}"/>
          </ac:spMkLst>
        </pc:spChg>
        <pc:spChg chg="mod">
          <ac:chgData name="SAYANJU Sirash" userId="95174435-9ca6-4c98-9edd-c363b73a0357" providerId="ADAL" clId="{C28B2266-96B2-487F-B23C-4B59B8E8D210}" dt="2024-03-22T10:57:35.992" v="1"/>
          <ac:spMkLst>
            <pc:docMk/>
            <pc:sldMk cId="261058636" sldId="257"/>
            <ac:spMk id="20" creationId="{30767FBE-2E1E-A7A6-44C4-16E55BC71999}"/>
          </ac:spMkLst>
        </pc:spChg>
        <pc:spChg chg="mod">
          <ac:chgData name="SAYANJU Sirash" userId="95174435-9ca6-4c98-9edd-c363b73a0357" providerId="ADAL" clId="{C28B2266-96B2-487F-B23C-4B59B8E8D210}" dt="2024-03-22T10:57:35.992" v="1"/>
          <ac:spMkLst>
            <pc:docMk/>
            <pc:sldMk cId="261058636" sldId="257"/>
            <ac:spMk id="21" creationId="{9743A8F4-2E4F-3F46-98B7-5BFEBF264FA9}"/>
          </ac:spMkLst>
        </pc:spChg>
        <pc:spChg chg="mod">
          <ac:chgData name="SAYANJU Sirash" userId="95174435-9ca6-4c98-9edd-c363b73a0357" providerId="ADAL" clId="{C28B2266-96B2-487F-B23C-4B59B8E8D210}" dt="2024-03-22T10:57:35.992" v="1"/>
          <ac:spMkLst>
            <pc:docMk/>
            <pc:sldMk cId="261058636" sldId="257"/>
            <ac:spMk id="22" creationId="{2C87FD61-9A6F-9CC4-2125-BB0214A11208}"/>
          </ac:spMkLst>
        </pc:spChg>
        <pc:spChg chg="mod">
          <ac:chgData name="SAYANJU Sirash" userId="95174435-9ca6-4c98-9edd-c363b73a0357" providerId="ADAL" clId="{C28B2266-96B2-487F-B23C-4B59B8E8D210}" dt="2024-03-22T10:57:35.992" v="1"/>
          <ac:spMkLst>
            <pc:docMk/>
            <pc:sldMk cId="261058636" sldId="257"/>
            <ac:spMk id="23" creationId="{8155DF41-10AE-23AA-87BB-805FBD0F28D4}"/>
          </ac:spMkLst>
        </pc:spChg>
        <pc:spChg chg="mod">
          <ac:chgData name="SAYANJU Sirash" userId="95174435-9ca6-4c98-9edd-c363b73a0357" providerId="ADAL" clId="{C28B2266-96B2-487F-B23C-4B59B8E8D210}" dt="2024-03-22T10:57:35.992" v="1"/>
          <ac:spMkLst>
            <pc:docMk/>
            <pc:sldMk cId="261058636" sldId="257"/>
            <ac:spMk id="24" creationId="{4F935812-746E-763E-EC5B-DCBA05148551}"/>
          </ac:spMkLst>
        </pc:spChg>
        <pc:spChg chg="mod">
          <ac:chgData name="SAYANJU Sirash" userId="95174435-9ca6-4c98-9edd-c363b73a0357" providerId="ADAL" clId="{C28B2266-96B2-487F-B23C-4B59B8E8D210}" dt="2024-03-22T10:57:35.992" v="1"/>
          <ac:spMkLst>
            <pc:docMk/>
            <pc:sldMk cId="261058636" sldId="257"/>
            <ac:spMk id="25" creationId="{4BAF2565-8251-8897-BAF2-E574ECBE1D03}"/>
          </ac:spMkLst>
        </pc:spChg>
        <pc:spChg chg="mod">
          <ac:chgData name="SAYANJU Sirash" userId="95174435-9ca6-4c98-9edd-c363b73a0357" providerId="ADAL" clId="{C28B2266-96B2-487F-B23C-4B59B8E8D210}" dt="2024-03-22T10:57:35.992" v="1"/>
          <ac:spMkLst>
            <pc:docMk/>
            <pc:sldMk cId="261058636" sldId="257"/>
            <ac:spMk id="26" creationId="{18E86365-ED08-DC78-12CF-2898DA3F994F}"/>
          </ac:spMkLst>
        </pc:spChg>
        <pc:spChg chg="mod">
          <ac:chgData name="SAYANJU Sirash" userId="95174435-9ca6-4c98-9edd-c363b73a0357" providerId="ADAL" clId="{C28B2266-96B2-487F-B23C-4B59B8E8D210}" dt="2024-03-22T10:57:35.992" v="1"/>
          <ac:spMkLst>
            <pc:docMk/>
            <pc:sldMk cId="261058636" sldId="257"/>
            <ac:spMk id="27" creationId="{95EE605D-8125-0474-CA31-776C077D264A}"/>
          </ac:spMkLst>
        </pc:spChg>
        <pc:spChg chg="mod">
          <ac:chgData name="SAYANJU Sirash" userId="95174435-9ca6-4c98-9edd-c363b73a0357" providerId="ADAL" clId="{C28B2266-96B2-487F-B23C-4B59B8E8D210}" dt="2024-03-22T10:57:35.992" v="1"/>
          <ac:spMkLst>
            <pc:docMk/>
            <pc:sldMk cId="261058636" sldId="257"/>
            <ac:spMk id="29" creationId="{CBB8F9FD-5D34-3461-0FF7-FA56A045F795}"/>
          </ac:spMkLst>
        </pc:spChg>
        <pc:spChg chg="mod">
          <ac:chgData name="SAYANJU Sirash" userId="95174435-9ca6-4c98-9edd-c363b73a0357" providerId="ADAL" clId="{C28B2266-96B2-487F-B23C-4B59B8E8D210}" dt="2024-03-22T10:57:35.992" v="1"/>
          <ac:spMkLst>
            <pc:docMk/>
            <pc:sldMk cId="261058636" sldId="257"/>
            <ac:spMk id="30" creationId="{DB27AE73-F0E1-6426-A21D-9340B7C16539}"/>
          </ac:spMkLst>
        </pc:spChg>
        <pc:spChg chg="mod">
          <ac:chgData name="SAYANJU Sirash" userId="95174435-9ca6-4c98-9edd-c363b73a0357" providerId="ADAL" clId="{C28B2266-96B2-487F-B23C-4B59B8E8D210}" dt="2024-03-22T10:57:35.992" v="1"/>
          <ac:spMkLst>
            <pc:docMk/>
            <pc:sldMk cId="261058636" sldId="257"/>
            <ac:spMk id="31" creationId="{CAD5C59E-E033-A77F-43C0-7FBB7FAB364C}"/>
          </ac:spMkLst>
        </pc:spChg>
        <pc:spChg chg="mod">
          <ac:chgData name="SAYANJU Sirash" userId="95174435-9ca6-4c98-9edd-c363b73a0357" providerId="ADAL" clId="{C28B2266-96B2-487F-B23C-4B59B8E8D210}" dt="2024-03-22T10:57:35.992" v="1"/>
          <ac:spMkLst>
            <pc:docMk/>
            <pc:sldMk cId="261058636" sldId="257"/>
            <ac:spMk id="33" creationId="{8C9468BC-2236-7910-ECC9-654C38609318}"/>
          </ac:spMkLst>
        </pc:spChg>
        <pc:spChg chg="mod">
          <ac:chgData name="SAYANJU Sirash" userId="95174435-9ca6-4c98-9edd-c363b73a0357" providerId="ADAL" clId="{C28B2266-96B2-487F-B23C-4B59B8E8D210}" dt="2024-03-22T10:57:35.992" v="1"/>
          <ac:spMkLst>
            <pc:docMk/>
            <pc:sldMk cId="261058636" sldId="257"/>
            <ac:spMk id="38" creationId="{2ECFD1C8-6879-C91E-9E3F-6EAE6DDF69D4}"/>
          </ac:spMkLst>
        </pc:spChg>
        <pc:spChg chg="mod">
          <ac:chgData name="SAYANJU Sirash" userId="95174435-9ca6-4c98-9edd-c363b73a0357" providerId="ADAL" clId="{C28B2266-96B2-487F-B23C-4B59B8E8D210}" dt="2024-03-22T10:57:35.992" v="1"/>
          <ac:spMkLst>
            <pc:docMk/>
            <pc:sldMk cId="261058636" sldId="257"/>
            <ac:spMk id="39" creationId="{29747246-21FC-4F23-19F4-4D2B19D6BD64}"/>
          </ac:spMkLst>
        </pc:spChg>
        <pc:spChg chg="mod">
          <ac:chgData name="SAYANJU Sirash" userId="95174435-9ca6-4c98-9edd-c363b73a0357" providerId="ADAL" clId="{C28B2266-96B2-487F-B23C-4B59B8E8D210}" dt="2024-03-22T10:57:35.992" v="1"/>
          <ac:spMkLst>
            <pc:docMk/>
            <pc:sldMk cId="261058636" sldId="257"/>
            <ac:spMk id="40" creationId="{47E180F7-2DC0-A87C-6BE7-BABCF12979F4}"/>
          </ac:spMkLst>
        </pc:spChg>
        <pc:spChg chg="mod">
          <ac:chgData name="SAYANJU Sirash" userId="95174435-9ca6-4c98-9edd-c363b73a0357" providerId="ADAL" clId="{C28B2266-96B2-487F-B23C-4B59B8E8D210}" dt="2024-03-22T10:57:35.992" v="1"/>
          <ac:spMkLst>
            <pc:docMk/>
            <pc:sldMk cId="261058636" sldId="257"/>
            <ac:spMk id="41" creationId="{0187C156-D3A0-2506-06A9-0F6C511C5E2E}"/>
          </ac:spMkLst>
        </pc:spChg>
        <pc:spChg chg="mod">
          <ac:chgData name="SAYANJU Sirash" userId="95174435-9ca6-4c98-9edd-c363b73a0357" providerId="ADAL" clId="{C28B2266-96B2-487F-B23C-4B59B8E8D210}" dt="2024-03-22T10:57:35.992" v="1"/>
          <ac:spMkLst>
            <pc:docMk/>
            <pc:sldMk cId="261058636" sldId="257"/>
            <ac:spMk id="43" creationId="{F66FD9C1-C642-B1FF-1DB5-2829F71D67EE}"/>
          </ac:spMkLst>
        </pc:spChg>
        <pc:spChg chg="mod">
          <ac:chgData name="SAYANJU Sirash" userId="95174435-9ca6-4c98-9edd-c363b73a0357" providerId="ADAL" clId="{C28B2266-96B2-487F-B23C-4B59B8E8D210}" dt="2024-03-22T10:57:35.992" v="1"/>
          <ac:spMkLst>
            <pc:docMk/>
            <pc:sldMk cId="261058636" sldId="257"/>
            <ac:spMk id="44" creationId="{5C6713C8-2DCA-BE29-340D-9937F1422375}"/>
          </ac:spMkLst>
        </pc:spChg>
        <pc:spChg chg="mod">
          <ac:chgData name="SAYANJU Sirash" userId="95174435-9ca6-4c98-9edd-c363b73a0357" providerId="ADAL" clId="{C28B2266-96B2-487F-B23C-4B59B8E8D210}" dt="2024-03-22T10:57:35.992" v="1"/>
          <ac:spMkLst>
            <pc:docMk/>
            <pc:sldMk cId="261058636" sldId="257"/>
            <ac:spMk id="48" creationId="{A0F81587-7C9C-544C-5279-03664CA6F68C}"/>
          </ac:spMkLst>
        </pc:spChg>
        <pc:spChg chg="mod">
          <ac:chgData name="SAYANJU Sirash" userId="95174435-9ca6-4c98-9edd-c363b73a0357" providerId="ADAL" clId="{C28B2266-96B2-487F-B23C-4B59B8E8D210}" dt="2024-03-22T10:57:35.992" v="1"/>
          <ac:spMkLst>
            <pc:docMk/>
            <pc:sldMk cId="261058636" sldId="257"/>
            <ac:spMk id="49" creationId="{BC69332A-78C6-97C7-2DA3-7DCF64E99976}"/>
          </ac:spMkLst>
        </pc:spChg>
        <pc:spChg chg="mod">
          <ac:chgData name="SAYANJU Sirash" userId="95174435-9ca6-4c98-9edd-c363b73a0357" providerId="ADAL" clId="{C28B2266-96B2-487F-B23C-4B59B8E8D210}" dt="2024-03-22T10:57:35.992" v="1"/>
          <ac:spMkLst>
            <pc:docMk/>
            <pc:sldMk cId="261058636" sldId="257"/>
            <ac:spMk id="52" creationId="{FAAACC09-B41F-AC86-B07E-8D1CE0BD0AA3}"/>
          </ac:spMkLst>
        </pc:spChg>
        <pc:spChg chg="mod">
          <ac:chgData name="SAYANJU Sirash" userId="95174435-9ca6-4c98-9edd-c363b73a0357" providerId="ADAL" clId="{C28B2266-96B2-487F-B23C-4B59B8E8D210}" dt="2024-03-22T10:57:35.992" v="1"/>
          <ac:spMkLst>
            <pc:docMk/>
            <pc:sldMk cId="261058636" sldId="257"/>
            <ac:spMk id="53" creationId="{E9086EA2-F93A-E0F8-7C17-89A9C3856ECB}"/>
          </ac:spMkLst>
        </pc:spChg>
        <pc:spChg chg="mod">
          <ac:chgData name="SAYANJU Sirash" userId="95174435-9ca6-4c98-9edd-c363b73a0357" providerId="ADAL" clId="{C28B2266-96B2-487F-B23C-4B59B8E8D210}" dt="2024-03-22T10:57:35.992" v="1"/>
          <ac:spMkLst>
            <pc:docMk/>
            <pc:sldMk cId="261058636" sldId="257"/>
            <ac:spMk id="55" creationId="{7951ADF7-3955-44EC-37FC-2E093233E2A0}"/>
          </ac:spMkLst>
        </pc:spChg>
        <pc:spChg chg="mod">
          <ac:chgData name="SAYANJU Sirash" userId="95174435-9ca6-4c98-9edd-c363b73a0357" providerId="ADAL" clId="{C28B2266-96B2-487F-B23C-4B59B8E8D210}" dt="2024-03-22T10:57:35.992" v="1"/>
          <ac:spMkLst>
            <pc:docMk/>
            <pc:sldMk cId="261058636" sldId="257"/>
            <ac:spMk id="56" creationId="{60FA8F60-54B2-20CA-BF58-77B64D1DA0CD}"/>
          </ac:spMkLst>
        </pc:spChg>
        <pc:spChg chg="mod">
          <ac:chgData name="SAYANJU Sirash" userId="95174435-9ca6-4c98-9edd-c363b73a0357" providerId="ADAL" clId="{C28B2266-96B2-487F-B23C-4B59B8E8D210}" dt="2024-03-22T10:57:35.992" v="1"/>
          <ac:spMkLst>
            <pc:docMk/>
            <pc:sldMk cId="261058636" sldId="257"/>
            <ac:spMk id="61" creationId="{881C4753-AE01-0533-4F50-C47976385E0D}"/>
          </ac:spMkLst>
        </pc:spChg>
        <pc:spChg chg="mod">
          <ac:chgData name="SAYANJU Sirash" userId="95174435-9ca6-4c98-9edd-c363b73a0357" providerId="ADAL" clId="{C28B2266-96B2-487F-B23C-4B59B8E8D210}" dt="2024-03-22T10:57:35.992" v="1"/>
          <ac:spMkLst>
            <pc:docMk/>
            <pc:sldMk cId="261058636" sldId="257"/>
            <ac:spMk id="62" creationId="{981F6C4F-96BF-CB88-F115-5A1866F55F2A}"/>
          </ac:spMkLst>
        </pc:spChg>
        <pc:spChg chg="mod">
          <ac:chgData name="SAYANJU Sirash" userId="95174435-9ca6-4c98-9edd-c363b73a0357" providerId="ADAL" clId="{C28B2266-96B2-487F-B23C-4B59B8E8D210}" dt="2024-03-22T10:57:35.992" v="1"/>
          <ac:spMkLst>
            <pc:docMk/>
            <pc:sldMk cId="261058636" sldId="257"/>
            <ac:spMk id="63" creationId="{C85F359B-5528-D5BB-7FC1-02DBC40C100E}"/>
          </ac:spMkLst>
        </pc:spChg>
        <pc:spChg chg="mod">
          <ac:chgData name="SAYANJU Sirash" userId="95174435-9ca6-4c98-9edd-c363b73a0357" providerId="ADAL" clId="{C28B2266-96B2-487F-B23C-4B59B8E8D210}" dt="2024-03-22T10:57:35.992" v="1"/>
          <ac:spMkLst>
            <pc:docMk/>
            <pc:sldMk cId="261058636" sldId="257"/>
            <ac:spMk id="64" creationId="{DC78462E-91F9-0FAD-F309-625CC5E6F107}"/>
          </ac:spMkLst>
        </pc:spChg>
        <pc:spChg chg="mod">
          <ac:chgData name="SAYANJU Sirash" userId="95174435-9ca6-4c98-9edd-c363b73a0357" providerId="ADAL" clId="{C28B2266-96B2-487F-B23C-4B59B8E8D210}" dt="2024-03-22T10:57:35.992" v="1"/>
          <ac:spMkLst>
            <pc:docMk/>
            <pc:sldMk cId="261058636" sldId="257"/>
            <ac:spMk id="74" creationId="{C4B420BA-48C7-E28A-0FB8-364924E29AA6}"/>
          </ac:spMkLst>
        </pc:spChg>
        <pc:spChg chg="mod">
          <ac:chgData name="SAYANJU Sirash" userId="95174435-9ca6-4c98-9edd-c363b73a0357" providerId="ADAL" clId="{C28B2266-96B2-487F-B23C-4B59B8E8D210}" dt="2024-03-22T10:57:35.992" v="1"/>
          <ac:spMkLst>
            <pc:docMk/>
            <pc:sldMk cId="261058636" sldId="257"/>
            <ac:spMk id="75" creationId="{AC331A23-8F42-AA6A-C116-C3D1B1AC3ADC}"/>
          </ac:spMkLst>
        </pc:spChg>
        <pc:spChg chg="mod">
          <ac:chgData name="SAYANJU Sirash" userId="95174435-9ca6-4c98-9edd-c363b73a0357" providerId="ADAL" clId="{C28B2266-96B2-487F-B23C-4B59B8E8D210}" dt="2024-03-22T10:57:35.992" v="1"/>
          <ac:spMkLst>
            <pc:docMk/>
            <pc:sldMk cId="261058636" sldId="257"/>
            <ac:spMk id="76" creationId="{2C532794-96EF-70E7-4CB0-8A93C3B8C3B3}"/>
          </ac:spMkLst>
        </pc:spChg>
        <pc:spChg chg="mod">
          <ac:chgData name="SAYANJU Sirash" userId="95174435-9ca6-4c98-9edd-c363b73a0357" providerId="ADAL" clId="{C28B2266-96B2-487F-B23C-4B59B8E8D210}" dt="2024-03-22T10:57:35.992" v="1"/>
          <ac:spMkLst>
            <pc:docMk/>
            <pc:sldMk cId="261058636" sldId="257"/>
            <ac:spMk id="77" creationId="{5E396C2A-64E7-2660-0412-2E12CD77B555}"/>
          </ac:spMkLst>
        </pc:spChg>
        <pc:spChg chg="mod">
          <ac:chgData name="SAYANJU Sirash" userId="95174435-9ca6-4c98-9edd-c363b73a0357" providerId="ADAL" clId="{C28B2266-96B2-487F-B23C-4B59B8E8D210}" dt="2024-03-22T10:57:35.992" v="1"/>
          <ac:spMkLst>
            <pc:docMk/>
            <pc:sldMk cId="261058636" sldId="257"/>
            <ac:spMk id="80" creationId="{7090ABF8-705C-F61B-0DF8-2A2F91DAD561}"/>
          </ac:spMkLst>
        </pc:spChg>
        <pc:spChg chg="mod">
          <ac:chgData name="SAYANJU Sirash" userId="95174435-9ca6-4c98-9edd-c363b73a0357" providerId="ADAL" clId="{C28B2266-96B2-487F-B23C-4B59B8E8D210}" dt="2024-03-22T10:57:35.992" v="1"/>
          <ac:spMkLst>
            <pc:docMk/>
            <pc:sldMk cId="261058636" sldId="257"/>
            <ac:spMk id="81" creationId="{662DB854-8F53-3FDB-A987-6FA82C75D358}"/>
          </ac:spMkLst>
        </pc:spChg>
        <pc:spChg chg="mod">
          <ac:chgData name="SAYANJU Sirash" userId="95174435-9ca6-4c98-9edd-c363b73a0357" providerId="ADAL" clId="{C28B2266-96B2-487F-B23C-4B59B8E8D210}" dt="2024-03-22T10:57:35.992" v="1"/>
          <ac:spMkLst>
            <pc:docMk/>
            <pc:sldMk cId="261058636" sldId="257"/>
            <ac:spMk id="82" creationId="{77138480-8CAD-3C97-DA91-AF356BB8FB07}"/>
          </ac:spMkLst>
        </pc:spChg>
        <pc:spChg chg="mod">
          <ac:chgData name="SAYANJU Sirash" userId="95174435-9ca6-4c98-9edd-c363b73a0357" providerId="ADAL" clId="{C28B2266-96B2-487F-B23C-4B59B8E8D210}" dt="2024-03-22T10:57:35.992" v="1"/>
          <ac:spMkLst>
            <pc:docMk/>
            <pc:sldMk cId="261058636" sldId="257"/>
            <ac:spMk id="83" creationId="{559F9841-057B-230E-C35C-72366619752A}"/>
          </ac:spMkLst>
        </pc:spChg>
        <pc:spChg chg="mod">
          <ac:chgData name="SAYANJU Sirash" userId="95174435-9ca6-4c98-9edd-c363b73a0357" providerId="ADAL" clId="{C28B2266-96B2-487F-B23C-4B59B8E8D210}" dt="2024-03-22T10:57:35.992" v="1"/>
          <ac:spMkLst>
            <pc:docMk/>
            <pc:sldMk cId="261058636" sldId="257"/>
            <ac:spMk id="84" creationId="{D6C1AD3E-F33B-182E-D218-3347B8D8DBE3}"/>
          </ac:spMkLst>
        </pc:spChg>
        <pc:spChg chg="mod">
          <ac:chgData name="SAYANJU Sirash" userId="95174435-9ca6-4c98-9edd-c363b73a0357" providerId="ADAL" clId="{C28B2266-96B2-487F-B23C-4B59B8E8D210}" dt="2024-03-22T10:57:35.992" v="1"/>
          <ac:spMkLst>
            <pc:docMk/>
            <pc:sldMk cId="261058636" sldId="257"/>
            <ac:spMk id="85" creationId="{FE6BEB5B-D4AD-6B46-750D-43AA6B4AA18D}"/>
          </ac:spMkLst>
        </pc:spChg>
        <pc:spChg chg="mod">
          <ac:chgData name="SAYANJU Sirash" userId="95174435-9ca6-4c98-9edd-c363b73a0357" providerId="ADAL" clId="{C28B2266-96B2-487F-B23C-4B59B8E8D210}" dt="2024-03-22T10:57:35.992" v="1"/>
          <ac:spMkLst>
            <pc:docMk/>
            <pc:sldMk cId="261058636" sldId="257"/>
            <ac:spMk id="86" creationId="{B7D1F5B0-6620-B4AF-BDB1-142882845191}"/>
          </ac:spMkLst>
        </pc:spChg>
        <pc:spChg chg="mod">
          <ac:chgData name="SAYANJU Sirash" userId="95174435-9ca6-4c98-9edd-c363b73a0357" providerId="ADAL" clId="{C28B2266-96B2-487F-B23C-4B59B8E8D210}" dt="2024-03-22T10:57:35.992" v="1"/>
          <ac:spMkLst>
            <pc:docMk/>
            <pc:sldMk cId="261058636" sldId="257"/>
            <ac:spMk id="87" creationId="{9E2E8321-91DA-B8CC-0309-3D3FFE759533}"/>
          </ac:spMkLst>
        </pc:spChg>
        <pc:spChg chg="mod">
          <ac:chgData name="SAYANJU Sirash" userId="95174435-9ca6-4c98-9edd-c363b73a0357" providerId="ADAL" clId="{C28B2266-96B2-487F-B23C-4B59B8E8D210}" dt="2024-03-22T10:57:35.992" v="1"/>
          <ac:spMkLst>
            <pc:docMk/>
            <pc:sldMk cId="261058636" sldId="257"/>
            <ac:spMk id="88" creationId="{1C5634F7-BF68-B1DA-2506-C0DEE7A30B51}"/>
          </ac:spMkLst>
        </pc:spChg>
        <pc:spChg chg="mod">
          <ac:chgData name="SAYANJU Sirash" userId="95174435-9ca6-4c98-9edd-c363b73a0357" providerId="ADAL" clId="{C28B2266-96B2-487F-B23C-4B59B8E8D210}" dt="2024-03-22T10:57:35.992" v="1"/>
          <ac:spMkLst>
            <pc:docMk/>
            <pc:sldMk cId="261058636" sldId="257"/>
            <ac:spMk id="89" creationId="{6FBD31FB-2EB1-BA8C-0FB8-A5A214DD1728}"/>
          </ac:spMkLst>
        </pc:spChg>
        <pc:spChg chg="mod">
          <ac:chgData name="SAYANJU Sirash" userId="95174435-9ca6-4c98-9edd-c363b73a0357" providerId="ADAL" clId="{C28B2266-96B2-487F-B23C-4B59B8E8D210}" dt="2024-03-22T10:57:35.992" v="1"/>
          <ac:spMkLst>
            <pc:docMk/>
            <pc:sldMk cId="261058636" sldId="257"/>
            <ac:spMk id="90" creationId="{A5DDEFCF-F48B-F04A-4093-76313FB77C62}"/>
          </ac:spMkLst>
        </pc:spChg>
        <pc:spChg chg="mod">
          <ac:chgData name="SAYANJU Sirash" userId="95174435-9ca6-4c98-9edd-c363b73a0357" providerId="ADAL" clId="{C28B2266-96B2-487F-B23C-4B59B8E8D210}" dt="2024-03-22T10:57:35.992" v="1"/>
          <ac:spMkLst>
            <pc:docMk/>
            <pc:sldMk cId="261058636" sldId="257"/>
            <ac:spMk id="92" creationId="{EFAB674E-3F8D-C743-1C0C-BF48074C1B5F}"/>
          </ac:spMkLst>
        </pc:spChg>
        <pc:spChg chg="mod">
          <ac:chgData name="SAYANJU Sirash" userId="95174435-9ca6-4c98-9edd-c363b73a0357" providerId="ADAL" clId="{C28B2266-96B2-487F-B23C-4B59B8E8D210}" dt="2024-03-22T10:57:35.992" v="1"/>
          <ac:spMkLst>
            <pc:docMk/>
            <pc:sldMk cId="261058636" sldId="257"/>
            <ac:spMk id="94" creationId="{E5F4ED7E-3111-F9F1-B1DE-68BD08B81C3D}"/>
          </ac:spMkLst>
        </pc:spChg>
        <pc:spChg chg="mod">
          <ac:chgData name="SAYANJU Sirash" userId="95174435-9ca6-4c98-9edd-c363b73a0357" providerId="ADAL" clId="{C28B2266-96B2-487F-B23C-4B59B8E8D210}" dt="2024-03-22T10:57:35.992" v="1"/>
          <ac:spMkLst>
            <pc:docMk/>
            <pc:sldMk cId="261058636" sldId="257"/>
            <ac:spMk id="95" creationId="{E3369F9C-9DF1-A6C8-6F83-6B69D4EFC59F}"/>
          </ac:spMkLst>
        </pc:spChg>
        <pc:spChg chg="mod">
          <ac:chgData name="SAYANJU Sirash" userId="95174435-9ca6-4c98-9edd-c363b73a0357" providerId="ADAL" clId="{C28B2266-96B2-487F-B23C-4B59B8E8D210}" dt="2024-03-22T10:57:35.992" v="1"/>
          <ac:spMkLst>
            <pc:docMk/>
            <pc:sldMk cId="261058636" sldId="257"/>
            <ac:spMk id="97" creationId="{1E21946B-866D-B301-123D-55EAB490A0E0}"/>
          </ac:spMkLst>
        </pc:spChg>
        <pc:spChg chg="mod">
          <ac:chgData name="SAYANJU Sirash" userId="95174435-9ca6-4c98-9edd-c363b73a0357" providerId="ADAL" clId="{C28B2266-96B2-487F-B23C-4B59B8E8D210}" dt="2024-03-22T10:57:35.992" v="1"/>
          <ac:spMkLst>
            <pc:docMk/>
            <pc:sldMk cId="261058636" sldId="257"/>
            <ac:spMk id="99" creationId="{979AB86E-C919-985F-B7F7-CA23F9AE25BE}"/>
          </ac:spMkLst>
        </pc:spChg>
        <pc:spChg chg="mod">
          <ac:chgData name="SAYANJU Sirash" userId="95174435-9ca6-4c98-9edd-c363b73a0357" providerId="ADAL" clId="{C28B2266-96B2-487F-B23C-4B59B8E8D210}" dt="2024-03-22T10:57:35.992" v="1"/>
          <ac:spMkLst>
            <pc:docMk/>
            <pc:sldMk cId="261058636" sldId="257"/>
            <ac:spMk id="100" creationId="{A0A03B72-64C1-AD32-365F-FF805A80743C}"/>
          </ac:spMkLst>
        </pc:spChg>
        <pc:spChg chg="mod">
          <ac:chgData name="SAYANJU Sirash" userId="95174435-9ca6-4c98-9edd-c363b73a0357" providerId="ADAL" clId="{C28B2266-96B2-487F-B23C-4B59B8E8D210}" dt="2024-03-22T10:57:35.992" v="1"/>
          <ac:spMkLst>
            <pc:docMk/>
            <pc:sldMk cId="261058636" sldId="257"/>
            <ac:spMk id="101" creationId="{CC503B68-22FE-EDDE-5F92-07C1CD96C7D8}"/>
          </ac:spMkLst>
        </pc:spChg>
        <pc:spChg chg="mod">
          <ac:chgData name="SAYANJU Sirash" userId="95174435-9ca6-4c98-9edd-c363b73a0357" providerId="ADAL" clId="{C28B2266-96B2-487F-B23C-4B59B8E8D210}" dt="2024-03-22T10:57:35.992" v="1"/>
          <ac:spMkLst>
            <pc:docMk/>
            <pc:sldMk cId="261058636" sldId="257"/>
            <ac:spMk id="102" creationId="{16A26399-5BF4-5841-8BE1-524C85486E4D}"/>
          </ac:spMkLst>
        </pc:spChg>
        <pc:spChg chg="mod">
          <ac:chgData name="SAYANJU Sirash" userId="95174435-9ca6-4c98-9edd-c363b73a0357" providerId="ADAL" clId="{C28B2266-96B2-487F-B23C-4B59B8E8D210}" dt="2024-03-22T10:57:35.992" v="1"/>
          <ac:spMkLst>
            <pc:docMk/>
            <pc:sldMk cId="261058636" sldId="257"/>
            <ac:spMk id="103" creationId="{A4E07EA3-16AF-09F1-48ED-9C3BDF3740EB}"/>
          </ac:spMkLst>
        </pc:spChg>
        <pc:spChg chg="mod">
          <ac:chgData name="SAYANJU Sirash" userId="95174435-9ca6-4c98-9edd-c363b73a0357" providerId="ADAL" clId="{C28B2266-96B2-487F-B23C-4B59B8E8D210}" dt="2024-03-22T10:57:35.992" v="1"/>
          <ac:spMkLst>
            <pc:docMk/>
            <pc:sldMk cId="261058636" sldId="257"/>
            <ac:spMk id="104" creationId="{2C5BD31B-48CF-3AC6-56C5-196BE2987880}"/>
          </ac:spMkLst>
        </pc:spChg>
        <pc:spChg chg="mod">
          <ac:chgData name="SAYANJU Sirash" userId="95174435-9ca6-4c98-9edd-c363b73a0357" providerId="ADAL" clId="{C28B2266-96B2-487F-B23C-4B59B8E8D210}" dt="2024-03-22T10:57:35.992" v="1"/>
          <ac:spMkLst>
            <pc:docMk/>
            <pc:sldMk cId="261058636" sldId="257"/>
            <ac:spMk id="105" creationId="{A003DC1A-56D1-8BA5-ED3C-8FBE38700FEF}"/>
          </ac:spMkLst>
        </pc:spChg>
        <pc:spChg chg="mod">
          <ac:chgData name="SAYANJU Sirash" userId="95174435-9ca6-4c98-9edd-c363b73a0357" providerId="ADAL" clId="{C28B2266-96B2-487F-B23C-4B59B8E8D210}" dt="2024-03-22T10:57:35.992" v="1"/>
          <ac:spMkLst>
            <pc:docMk/>
            <pc:sldMk cId="261058636" sldId="257"/>
            <ac:spMk id="106" creationId="{50A988A1-E233-463B-33A3-23BE39208330}"/>
          </ac:spMkLst>
        </pc:spChg>
        <pc:spChg chg="mod">
          <ac:chgData name="SAYANJU Sirash" userId="95174435-9ca6-4c98-9edd-c363b73a0357" providerId="ADAL" clId="{C28B2266-96B2-487F-B23C-4B59B8E8D210}" dt="2024-03-22T10:57:35.992" v="1"/>
          <ac:spMkLst>
            <pc:docMk/>
            <pc:sldMk cId="261058636" sldId="257"/>
            <ac:spMk id="107" creationId="{5DACCD36-684B-EEB5-B1C8-D3948DEF3F63}"/>
          </ac:spMkLst>
        </pc:spChg>
        <pc:spChg chg="mod">
          <ac:chgData name="SAYANJU Sirash" userId="95174435-9ca6-4c98-9edd-c363b73a0357" providerId="ADAL" clId="{C28B2266-96B2-487F-B23C-4B59B8E8D210}" dt="2024-03-22T10:57:35.992" v="1"/>
          <ac:spMkLst>
            <pc:docMk/>
            <pc:sldMk cId="261058636" sldId="257"/>
            <ac:spMk id="108" creationId="{7F29E1F7-3C71-3AF5-C4F3-7E3961489E05}"/>
          </ac:spMkLst>
        </pc:spChg>
        <pc:spChg chg="mod">
          <ac:chgData name="SAYANJU Sirash" userId="95174435-9ca6-4c98-9edd-c363b73a0357" providerId="ADAL" clId="{C28B2266-96B2-487F-B23C-4B59B8E8D210}" dt="2024-03-22T10:57:35.992" v="1"/>
          <ac:spMkLst>
            <pc:docMk/>
            <pc:sldMk cId="261058636" sldId="257"/>
            <ac:spMk id="109" creationId="{8BCD8E52-83C1-2FC8-0F6B-4F9C2B1FC860}"/>
          </ac:spMkLst>
        </pc:spChg>
        <pc:spChg chg="mod">
          <ac:chgData name="SAYANJU Sirash" userId="95174435-9ca6-4c98-9edd-c363b73a0357" providerId="ADAL" clId="{C28B2266-96B2-487F-B23C-4B59B8E8D210}" dt="2024-03-22T10:57:35.992" v="1"/>
          <ac:spMkLst>
            <pc:docMk/>
            <pc:sldMk cId="261058636" sldId="257"/>
            <ac:spMk id="110" creationId="{FEEED34E-6336-89BE-98C2-51F6A68DC965}"/>
          </ac:spMkLst>
        </pc:spChg>
        <pc:spChg chg="mod">
          <ac:chgData name="SAYANJU Sirash" userId="95174435-9ca6-4c98-9edd-c363b73a0357" providerId="ADAL" clId="{C28B2266-96B2-487F-B23C-4B59B8E8D210}" dt="2024-03-22T10:57:35.992" v="1"/>
          <ac:spMkLst>
            <pc:docMk/>
            <pc:sldMk cId="261058636" sldId="257"/>
            <ac:spMk id="111" creationId="{B73115B6-0CB8-292A-F776-60645CEE31F9}"/>
          </ac:spMkLst>
        </pc:spChg>
        <pc:spChg chg="mod">
          <ac:chgData name="SAYANJU Sirash" userId="95174435-9ca6-4c98-9edd-c363b73a0357" providerId="ADAL" clId="{C28B2266-96B2-487F-B23C-4B59B8E8D210}" dt="2024-03-22T10:57:35.992" v="1"/>
          <ac:spMkLst>
            <pc:docMk/>
            <pc:sldMk cId="261058636" sldId="257"/>
            <ac:spMk id="112" creationId="{E0061823-5C8F-C183-5021-A8350823B64C}"/>
          </ac:spMkLst>
        </pc:spChg>
        <pc:spChg chg="mod">
          <ac:chgData name="SAYANJU Sirash" userId="95174435-9ca6-4c98-9edd-c363b73a0357" providerId="ADAL" clId="{C28B2266-96B2-487F-B23C-4B59B8E8D210}" dt="2024-03-22T10:57:35.992" v="1"/>
          <ac:spMkLst>
            <pc:docMk/>
            <pc:sldMk cId="261058636" sldId="257"/>
            <ac:spMk id="113" creationId="{7BB02581-B03E-E7B7-A1ED-530D87174682}"/>
          </ac:spMkLst>
        </pc:spChg>
        <pc:spChg chg="mod">
          <ac:chgData name="SAYANJU Sirash" userId="95174435-9ca6-4c98-9edd-c363b73a0357" providerId="ADAL" clId="{C28B2266-96B2-487F-B23C-4B59B8E8D210}" dt="2024-03-22T10:57:35.992" v="1"/>
          <ac:spMkLst>
            <pc:docMk/>
            <pc:sldMk cId="261058636" sldId="257"/>
            <ac:spMk id="115" creationId="{4531F326-7B92-6A04-B078-FB559C5C8D85}"/>
          </ac:spMkLst>
        </pc:spChg>
        <pc:spChg chg="mod">
          <ac:chgData name="SAYANJU Sirash" userId="95174435-9ca6-4c98-9edd-c363b73a0357" providerId="ADAL" clId="{C28B2266-96B2-487F-B23C-4B59B8E8D210}" dt="2024-03-22T10:57:35.992" v="1"/>
          <ac:spMkLst>
            <pc:docMk/>
            <pc:sldMk cId="261058636" sldId="257"/>
            <ac:spMk id="116" creationId="{8E7B76D0-59FB-092C-A948-24A8D235496C}"/>
          </ac:spMkLst>
        </pc:spChg>
        <pc:spChg chg="mod">
          <ac:chgData name="SAYANJU Sirash" userId="95174435-9ca6-4c98-9edd-c363b73a0357" providerId="ADAL" clId="{C28B2266-96B2-487F-B23C-4B59B8E8D210}" dt="2024-03-22T10:57:35.992" v="1"/>
          <ac:spMkLst>
            <pc:docMk/>
            <pc:sldMk cId="261058636" sldId="257"/>
            <ac:spMk id="119" creationId="{C3341ED2-FB72-D593-3A42-056F445C904F}"/>
          </ac:spMkLst>
        </pc:spChg>
        <pc:spChg chg="mod">
          <ac:chgData name="SAYANJU Sirash" userId="95174435-9ca6-4c98-9edd-c363b73a0357" providerId="ADAL" clId="{C28B2266-96B2-487F-B23C-4B59B8E8D210}" dt="2024-03-22T10:57:35.992" v="1"/>
          <ac:spMkLst>
            <pc:docMk/>
            <pc:sldMk cId="261058636" sldId="257"/>
            <ac:spMk id="120" creationId="{E8644C2E-37FB-1BBE-158B-180D1D0C8721}"/>
          </ac:spMkLst>
        </pc:spChg>
        <pc:spChg chg="mod">
          <ac:chgData name="SAYANJU Sirash" userId="95174435-9ca6-4c98-9edd-c363b73a0357" providerId="ADAL" clId="{C28B2266-96B2-487F-B23C-4B59B8E8D210}" dt="2024-03-22T10:57:35.992" v="1"/>
          <ac:spMkLst>
            <pc:docMk/>
            <pc:sldMk cId="261058636" sldId="257"/>
            <ac:spMk id="124" creationId="{18D4A130-3D93-5D15-18F0-D094D8CBD295}"/>
          </ac:spMkLst>
        </pc:spChg>
        <pc:spChg chg="mod">
          <ac:chgData name="SAYANJU Sirash" userId="95174435-9ca6-4c98-9edd-c363b73a0357" providerId="ADAL" clId="{C28B2266-96B2-487F-B23C-4B59B8E8D210}" dt="2024-03-22T10:57:35.992" v="1"/>
          <ac:spMkLst>
            <pc:docMk/>
            <pc:sldMk cId="261058636" sldId="257"/>
            <ac:spMk id="126" creationId="{33A14FB6-5473-ED40-86A2-93DFB08A1A28}"/>
          </ac:spMkLst>
        </pc:spChg>
        <pc:spChg chg="mod">
          <ac:chgData name="SAYANJU Sirash" userId="95174435-9ca6-4c98-9edd-c363b73a0357" providerId="ADAL" clId="{C28B2266-96B2-487F-B23C-4B59B8E8D210}" dt="2024-03-22T10:57:35.992" v="1"/>
          <ac:spMkLst>
            <pc:docMk/>
            <pc:sldMk cId="261058636" sldId="257"/>
            <ac:spMk id="127" creationId="{DB4F74EE-0446-3D6F-637E-008CC1CD916A}"/>
          </ac:spMkLst>
        </pc:spChg>
        <pc:spChg chg="mod">
          <ac:chgData name="SAYANJU Sirash" userId="95174435-9ca6-4c98-9edd-c363b73a0357" providerId="ADAL" clId="{C28B2266-96B2-487F-B23C-4B59B8E8D210}" dt="2024-03-22T10:57:35.992" v="1"/>
          <ac:spMkLst>
            <pc:docMk/>
            <pc:sldMk cId="261058636" sldId="257"/>
            <ac:spMk id="134" creationId="{ACFE119D-90CF-A0B2-8193-2C43FEFD0FF1}"/>
          </ac:spMkLst>
        </pc:spChg>
        <pc:spChg chg="mod">
          <ac:chgData name="SAYANJU Sirash" userId="95174435-9ca6-4c98-9edd-c363b73a0357" providerId="ADAL" clId="{C28B2266-96B2-487F-B23C-4B59B8E8D210}" dt="2024-03-22T10:57:35.992" v="1"/>
          <ac:spMkLst>
            <pc:docMk/>
            <pc:sldMk cId="261058636" sldId="257"/>
            <ac:spMk id="135" creationId="{70E073B0-98DF-4FA6-F527-97500C89308F}"/>
          </ac:spMkLst>
        </pc:spChg>
        <pc:spChg chg="mod">
          <ac:chgData name="SAYANJU Sirash" userId="95174435-9ca6-4c98-9edd-c363b73a0357" providerId="ADAL" clId="{C28B2266-96B2-487F-B23C-4B59B8E8D210}" dt="2024-03-22T10:57:35.992" v="1"/>
          <ac:spMkLst>
            <pc:docMk/>
            <pc:sldMk cId="261058636" sldId="257"/>
            <ac:spMk id="136" creationId="{D0F9385B-934D-915D-2713-E97C652CFD6F}"/>
          </ac:spMkLst>
        </pc:spChg>
        <pc:spChg chg="mod">
          <ac:chgData name="SAYANJU Sirash" userId="95174435-9ca6-4c98-9edd-c363b73a0357" providerId="ADAL" clId="{C28B2266-96B2-487F-B23C-4B59B8E8D210}" dt="2024-03-22T10:57:35.992" v="1"/>
          <ac:spMkLst>
            <pc:docMk/>
            <pc:sldMk cId="261058636" sldId="257"/>
            <ac:spMk id="140" creationId="{C78C397E-6545-74F4-A0EB-7959DECE1116}"/>
          </ac:spMkLst>
        </pc:spChg>
        <pc:spChg chg="mod">
          <ac:chgData name="SAYANJU Sirash" userId="95174435-9ca6-4c98-9edd-c363b73a0357" providerId="ADAL" clId="{C28B2266-96B2-487F-B23C-4B59B8E8D210}" dt="2024-03-22T10:57:35.992" v="1"/>
          <ac:spMkLst>
            <pc:docMk/>
            <pc:sldMk cId="261058636" sldId="257"/>
            <ac:spMk id="141" creationId="{EBEFAAD0-B645-A5BE-7792-96E875E42986}"/>
          </ac:spMkLst>
        </pc:spChg>
        <pc:spChg chg="mod">
          <ac:chgData name="SAYANJU Sirash" userId="95174435-9ca6-4c98-9edd-c363b73a0357" providerId="ADAL" clId="{C28B2266-96B2-487F-B23C-4B59B8E8D210}" dt="2024-03-22T10:57:35.992" v="1"/>
          <ac:spMkLst>
            <pc:docMk/>
            <pc:sldMk cId="261058636" sldId="257"/>
            <ac:spMk id="142" creationId="{BAD1D77F-7018-4E35-AE4F-D0E44766405E}"/>
          </ac:spMkLst>
        </pc:spChg>
        <pc:spChg chg="mod">
          <ac:chgData name="SAYANJU Sirash" userId="95174435-9ca6-4c98-9edd-c363b73a0357" providerId="ADAL" clId="{C28B2266-96B2-487F-B23C-4B59B8E8D210}" dt="2024-03-22T10:57:35.992" v="1"/>
          <ac:spMkLst>
            <pc:docMk/>
            <pc:sldMk cId="261058636" sldId="257"/>
            <ac:spMk id="145" creationId="{8AC9C1B9-4250-3EE6-1CB0-046935D999D9}"/>
          </ac:spMkLst>
        </pc:spChg>
        <pc:spChg chg="mod">
          <ac:chgData name="SAYANJU Sirash" userId="95174435-9ca6-4c98-9edd-c363b73a0357" providerId="ADAL" clId="{C28B2266-96B2-487F-B23C-4B59B8E8D210}" dt="2024-03-22T10:57:35.992" v="1"/>
          <ac:spMkLst>
            <pc:docMk/>
            <pc:sldMk cId="261058636" sldId="257"/>
            <ac:spMk id="146" creationId="{6E402877-5E57-62F5-73F8-2EA73BD73586}"/>
          </ac:spMkLst>
        </pc:spChg>
        <pc:spChg chg="mod">
          <ac:chgData name="SAYANJU Sirash" userId="95174435-9ca6-4c98-9edd-c363b73a0357" providerId="ADAL" clId="{C28B2266-96B2-487F-B23C-4B59B8E8D210}" dt="2024-03-22T10:57:35.992" v="1"/>
          <ac:spMkLst>
            <pc:docMk/>
            <pc:sldMk cId="261058636" sldId="257"/>
            <ac:spMk id="147" creationId="{1FED5C8A-49E4-4A61-701A-8C5D5DFE1AD1}"/>
          </ac:spMkLst>
        </pc:spChg>
        <pc:spChg chg="mod">
          <ac:chgData name="SAYANJU Sirash" userId="95174435-9ca6-4c98-9edd-c363b73a0357" providerId="ADAL" clId="{C28B2266-96B2-487F-B23C-4B59B8E8D210}" dt="2024-03-22T10:57:35.992" v="1"/>
          <ac:spMkLst>
            <pc:docMk/>
            <pc:sldMk cId="261058636" sldId="257"/>
            <ac:spMk id="148" creationId="{97EAA2AE-B5F8-D76B-34E0-32A9C4EE43ED}"/>
          </ac:spMkLst>
        </pc:spChg>
        <pc:spChg chg="mod">
          <ac:chgData name="SAYANJU Sirash" userId="95174435-9ca6-4c98-9edd-c363b73a0357" providerId="ADAL" clId="{C28B2266-96B2-487F-B23C-4B59B8E8D210}" dt="2024-03-22T10:57:35.992" v="1"/>
          <ac:spMkLst>
            <pc:docMk/>
            <pc:sldMk cId="261058636" sldId="257"/>
            <ac:spMk id="149" creationId="{1F3480F0-33C7-6006-E54D-F1E80675A2F5}"/>
          </ac:spMkLst>
        </pc:spChg>
        <pc:spChg chg="mod">
          <ac:chgData name="SAYANJU Sirash" userId="95174435-9ca6-4c98-9edd-c363b73a0357" providerId="ADAL" clId="{C28B2266-96B2-487F-B23C-4B59B8E8D210}" dt="2024-03-22T10:57:35.992" v="1"/>
          <ac:spMkLst>
            <pc:docMk/>
            <pc:sldMk cId="261058636" sldId="257"/>
            <ac:spMk id="150" creationId="{20371874-5641-E861-3739-A184D105A7F8}"/>
          </ac:spMkLst>
        </pc:spChg>
        <pc:spChg chg="mod">
          <ac:chgData name="SAYANJU Sirash" userId="95174435-9ca6-4c98-9edd-c363b73a0357" providerId="ADAL" clId="{C28B2266-96B2-487F-B23C-4B59B8E8D210}" dt="2024-03-22T10:57:35.992" v="1"/>
          <ac:spMkLst>
            <pc:docMk/>
            <pc:sldMk cId="261058636" sldId="257"/>
            <ac:spMk id="151" creationId="{AFE5EE2D-FB4C-F7DC-EF8B-BBBD420EB7B2}"/>
          </ac:spMkLst>
        </pc:spChg>
        <pc:spChg chg="mod">
          <ac:chgData name="SAYANJU Sirash" userId="95174435-9ca6-4c98-9edd-c363b73a0357" providerId="ADAL" clId="{C28B2266-96B2-487F-B23C-4B59B8E8D210}" dt="2024-03-22T10:57:35.992" v="1"/>
          <ac:spMkLst>
            <pc:docMk/>
            <pc:sldMk cId="261058636" sldId="257"/>
            <ac:spMk id="152" creationId="{6B566D65-A94D-6443-3814-D079F7A8F4B4}"/>
          </ac:spMkLst>
        </pc:spChg>
        <pc:spChg chg="mod">
          <ac:chgData name="SAYANJU Sirash" userId="95174435-9ca6-4c98-9edd-c363b73a0357" providerId="ADAL" clId="{C28B2266-96B2-487F-B23C-4B59B8E8D210}" dt="2024-03-22T10:57:35.992" v="1"/>
          <ac:spMkLst>
            <pc:docMk/>
            <pc:sldMk cId="261058636" sldId="257"/>
            <ac:spMk id="153" creationId="{A0269A30-9BA9-E8C0-FE98-50DD2B98C0FF}"/>
          </ac:spMkLst>
        </pc:spChg>
        <pc:spChg chg="mod">
          <ac:chgData name="SAYANJU Sirash" userId="95174435-9ca6-4c98-9edd-c363b73a0357" providerId="ADAL" clId="{C28B2266-96B2-487F-B23C-4B59B8E8D210}" dt="2024-03-22T10:57:35.992" v="1"/>
          <ac:spMkLst>
            <pc:docMk/>
            <pc:sldMk cId="261058636" sldId="257"/>
            <ac:spMk id="157" creationId="{664F1747-DF4B-B1F5-30DC-ADD6BFA974B6}"/>
          </ac:spMkLst>
        </pc:spChg>
        <pc:spChg chg="mod">
          <ac:chgData name="SAYANJU Sirash" userId="95174435-9ca6-4c98-9edd-c363b73a0357" providerId="ADAL" clId="{C28B2266-96B2-487F-B23C-4B59B8E8D210}" dt="2024-03-22T10:57:35.992" v="1"/>
          <ac:spMkLst>
            <pc:docMk/>
            <pc:sldMk cId="261058636" sldId="257"/>
            <ac:spMk id="158" creationId="{243DB29A-D5F6-16DF-23C1-EA34D849D857}"/>
          </ac:spMkLst>
        </pc:spChg>
        <pc:spChg chg="mod">
          <ac:chgData name="SAYANJU Sirash" userId="95174435-9ca6-4c98-9edd-c363b73a0357" providerId="ADAL" clId="{C28B2266-96B2-487F-B23C-4B59B8E8D210}" dt="2024-03-22T10:57:35.992" v="1"/>
          <ac:spMkLst>
            <pc:docMk/>
            <pc:sldMk cId="261058636" sldId="257"/>
            <ac:spMk id="161" creationId="{703266A6-4F66-79B0-498C-DA8E3508EFE9}"/>
          </ac:spMkLst>
        </pc:spChg>
        <pc:spChg chg="mod">
          <ac:chgData name="SAYANJU Sirash" userId="95174435-9ca6-4c98-9edd-c363b73a0357" providerId="ADAL" clId="{C28B2266-96B2-487F-B23C-4B59B8E8D210}" dt="2024-03-22T10:57:35.992" v="1"/>
          <ac:spMkLst>
            <pc:docMk/>
            <pc:sldMk cId="261058636" sldId="257"/>
            <ac:spMk id="162" creationId="{F47F76EC-4621-D8AA-8150-08890B1BFF88}"/>
          </ac:spMkLst>
        </pc:spChg>
        <pc:spChg chg="mod">
          <ac:chgData name="SAYANJU Sirash" userId="95174435-9ca6-4c98-9edd-c363b73a0357" providerId="ADAL" clId="{C28B2266-96B2-487F-B23C-4B59B8E8D210}" dt="2024-03-22T10:57:35.992" v="1"/>
          <ac:spMkLst>
            <pc:docMk/>
            <pc:sldMk cId="261058636" sldId="257"/>
            <ac:spMk id="163" creationId="{2E7432A1-6194-F690-9F7C-122BB9700829}"/>
          </ac:spMkLst>
        </pc:spChg>
        <pc:spChg chg="mod">
          <ac:chgData name="SAYANJU Sirash" userId="95174435-9ca6-4c98-9edd-c363b73a0357" providerId="ADAL" clId="{C28B2266-96B2-487F-B23C-4B59B8E8D210}" dt="2024-03-22T10:57:35.992" v="1"/>
          <ac:spMkLst>
            <pc:docMk/>
            <pc:sldMk cId="261058636" sldId="257"/>
            <ac:spMk id="166" creationId="{608719E9-371E-FF0E-F0A3-6D69501AC260}"/>
          </ac:spMkLst>
        </pc:spChg>
        <pc:spChg chg="mod">
          <ac:chgData name="SAYANJU Sirash" userId="95174435-9ca6-4c98-9edd-c363b73a0357" providerId="ADAL" clId="{C28B2266-96B2-487F-B23C-4B59B8E8D210}" dt="2024-03-22T10:57:35.992" v="1"/>
          <ac:spMkLst>
            <pc:docMk/>
            <pc:sldMk cId="261058636" sldId="257"/>
            <ac:spMk id="167" creationId="{C0D35032-A4F1-D420-1506-13F41FDF048F}"/>
          </ac:spMkLst>
        </pc:spChg>
        <pc:spChg chg="mod">
          <ac:chgData name="SAYANJU Sirash" userId="95174435-9ca6-4c98-9edd-c363b73a0357" providerId="ADAL" clId="{C28B2266-96B2-487F-B23C-4B59B8E8D210}" dt="2024-03-22T10:57:35.992" v="1"/>
          <ac:spMkLst>
            <pc:docMk/>
            <pc:sldMk cId="261058636" sldId="257"/>
            <ac:spMk id="175" creationId="{B248F806-56B4-8410-0BEF-7EAD71136222}"/>
          </ac:spMkLst>
        </pc:spChg>
        <pc:spChg chg="mod">
          <ac:chgData name="SAYANJU Sirash" userId="95174435-9ca6-4c98-9edd-c363b73a0357" providerId="ADAL" clId="{C28B2266-96B2-487F-B23C-4B59B8E8D210}" dt="2024-03-22T10:57:35.992" v="1"/>
          <ac:spMkLst>
            <pc:docMk/>
            <pc:sldMk cId="261058636" sldId="257"/>
            <ac:spMk id="176" creationId="{DC1A6AE3-1C38-8D3D-3BFF-9437E8E27D00}"/>
          </ac:spMkLst>
        </pc:spChg>
        <pc:spChg chg="mod">
          <ac:chgData name="SAYANJU Sirash" userId="95174435-9ca6-4c98-9edd-c363b73a0357" providerId="ADAL" clId="{C28B2266-96B2-487F-B23C-4B59B8E8D210}" dt="2024-03-22T10:57:35.992" v="1"/>
          <ac:spMkLst>
            <pc:docMk/>
            <pc:sldMk cId="261058636" sldId="257"/>
            <ac:spMk id="177" creationId="{80E96B78-41EC-74D4-9925-F5A32B796E14}"/>
          </ac:spMkLst>
        </pc:spChg>
        <pc:spChg chg="mod">
          <ac:chgData name="SAYANJU Sirash" userId="95174435-9ca6-4c98-9edd-c363b73a0357" providerId="ADAL" clId="{C28B2266-96B2-487F-B23C-4B59B8E8D210}" dt="2024-03-22T10:57:35.992" v="1"/>
          <ac:spMkLst>
            <pc:docMk/>
            <pc:sldMk cId="261058636" sldId="257"/>
            <ac:spMk id="178" creationId="{59BD10C5-B574-ABA9-0B42-12F0EAC03DCE}"/>
          </ac:spMkLst>
        </pc:spChg>
        <pc:spChg chg="mod">
          <ac:chgData name="SAYANJU Sirash" userId="95174435-9ca6-4c98-9edd-c363b73a0357" providerId="ADAL" clId="{C28B2266-96B2-487F-B23C-4B59B8E8D210}" dt="2024-03-22T10:57:35.992" v="1"/>
          <ac:spMkLst>
            <pc:docMk/>
            <pc:sldMk cId="261058636" sldId="257"/>
            <ac:spMk id="179" creationId="{EE7F04E9-72ED-1C8F-96B3-CC04F7177349}"/>
          </ac:spMkLst>
        </pc:spChg>
        <pc:spChg chg="mod">
          <ac:chgData name="SAYANJU Sirash" userId="95174435-9ca6-4c98-9edd-c363b73a0357" providerId="ADAL" clId="{C28B2266-96B2-487F-B23C-4B59B8E8D210}" dt="2024-03-22T10:57:35.992" v="1"/>
          <ac:spMkLst>
            <pc:docMk/>
            <pc:sldMk cId="261058636" sldId="257"/>
            <ac:spMk id="180" creationId="{61AC6E54-C491-7DAB-2901-084C98AC7936}"/>
          </ac:spMkLst>
        </pc:spChg>
        <pc:spChg chg="mod">
          <ac:chgData name="SAYANJU Sirash" userId="95174435-9ca6-4c98-9edd-c363b73a0357" providerId="ADAL" clId="{C28B2266-96B2-487F-B23C-4B59B8E8D210}" dt="2024-03-22T10:57:35.992" v="1"/>
          <ac:spMkLst>
            <pc:docMk/>
            <pc:sldMk cId="261058636" sldId="257"/>
            <ac:spMk id="182" creationId="{CB209780-D548-5DD8-63B4-698C7DFB1871}"/>
          </ac:spMkLst>
        </pc:spChg>
        <pc:spChg chg="mod">
          <ac:chgData name="SAYANJU Sirash" userId="95174435-9ca6-4c98-9edd-c363b73a0357" providerId="ADAL" clId="{C28B2266-96B2-487F-B23C-4B59B8E8D210}" dt="2024-03-22T10:57:35.992" v="1"/>
          <ac:spMkLst>
            <pc:docMk/>
            <pc:sldMk cId="261058636" sldId="257"/>
            <ac:spMk id="184" creationId="{189232C0-AE00-83B0-9AE6-F91C6F8A0839}"/>
          </ac:spMkLst>
        </pc:spChg>
        <pc:spChg chg="mod">
          <ac:chgData name="SAYANJU Sirash" userId="95174435-9ca6-4c98-9edd-c363b73a0357" providerId="ADAL" clId="{C28B2266-96B2-487F-B23C-4B59B8E8D210}" dt="2024-03-22T10:57:35.992" v="1"/>
          <ac:spMkLst>
            <pc:docMk/>
            <pc:sldMk cId="261058636" sldId="257"/>
            <ac:spMk id="185" creationId="{7A6E5423-E26E-E79D-6FCD-DA345936AED7}"/>
          </ac:spMkLst>
        </pc:spChg>
        <pc:spChg chg="mod">
          <ac:chgData name="SAYANJU Sirash" userId="95174435-9ca6-4c98-9edd-c363b73a0357" providerId="ADAL" clId="{C28B2266-96B2-487F-B23C-4B59B8E8D210}" dt="2024-03-22T10:57:35.992" v="1"/>
          <ac:spMkLst>
            <pc:docMk/>
            <pc:sldMk cId="261058636" sldId="257"/>
            <ac:spMk id="188" creationId="{8A5088E7-EE17-A790-3D27-A46FA9E4E30B}"/>
          </ac:spMkLst>
        </pc:spChg>
        <pc:spChg chg="mod">
          <ac:chgData name="SAYANJU Sirash" userId="95174435-9ca6-4c98-9edd-c363b73a0357" providerId="ADAL" clId="{C28B2266-96B2-487F-B23C-4B59B8E8D210}" dt="2024-03-22T10:57:35.992" v="1"/>
          <ac:spMkLst>
            <pc:docMk/>
            <pc:sldMk cId="261058636" sldId="257"/>
            <ac:spMk id="189" creationId="{F98E9081-9445-CDCF-4818-3F69C240643B}"/>
          </ac:spMkLst>
        </pc:spChg>
        <pc:spChg chg="mod">
          <ac:chgData name="SAYANJU Sirash" userId="95174435-9ca6-4c98-9edd-c363b73a0357" providerId="ADAL" clId="{C28B2266-96B2-487F-B23C-4B59B8E8D210}" dt="2024-03-22T10:57:35.992" v="1"/>
          <ac:spMkLst>
            <pc:docMk/>
            <pc:sldMk cId="261058636" sldId="257"/>
            <ac:spMk id="190" creationId="{7135D4F7-EEB9-06D8-F71A-E2FC3D8AE101}"/>
          </ac:spMkLst>
        </pc:spChg>
        <pc:spChg chg="mod">
          <ac:chgData name="SAYANJU Sirash" userId="95174435-9ca6-4c98-9edd-c363b73a0357" providerId="ADAL" clId="{C28B2266-96B2-487F-B23C-4B59B8E8D210}" dt="2024-03-22T10:57:35.992" v="1"/>
          <ac:spMkLst>
            <pc:docMk/>
            <pc:sldMk cId="261058636" sldId="257"/>
            <ac:spMk id="191" creationId="{DB8E6CE4-6A22-6927-3414-FF335CFEBB82}"/>
          </ac:spMkLst>
        </pc:spChg>
        <pc:spChg chg="mod">
          <ac:chgData name="SAYANJU Sirash" userId="95174435-9ca6-4c98-9edd-c363b73a0357" providerId="ADAL" clId="{C28B2266-96B2-487F-B23C-4B59B8E8D210}" dt="2024-03-22T10:57:35.992" v="1"/>
          <ac:spMkLst>
            <pc:docMk/>
            <pc:sldMk cId="261058636" sldId="257"/>
            <ac:spMk id="194" creationId="{47C9B262-380B-07FA-432A-9F04CB929E40}"/>
          </ac:spMkLst>
        </pc:spChg>
        <pc:spChg chg="mod">
          <ac:chgData name="SAYANJU Sirash" userId="95174435-9ca6-4c98-9edd-c363b73a0357" providerId="ADAL" clId="{C28B2266-96B2-487F-B23C-4B59B8E8D210}" dt="2024-03-22T10:57:35.992" v="1"/>
          <ac:spMkLst>
            <pc:docMk/>
            <pc:sldMk cId="261058636" sldId="257"/>
            <ac:spMk id="199" creationId="{4CE46700-56A6-5222-6B0C-2D265102F5CE}"/>
          </ac:spMkLst>
        </pc:spChg>
        <pc:spChg chg="mod">
          <ac:chgData name="SAYANJU Sirash" userId="95174435-9ca6-4c98-9edd-c363b73a0357" providerId="ADAL" clId="{C28B2266-96B2-487F-B23C-4B59B8E8D210}" dt="2024-03-22T10:57:35.992" v="1"/>
          <ac:spMkLst>
            <pc:docMk/>
            <pc:sldMk cId="261058636" sldId="257"/>
            <ac:spMk id="202" creationId="{2E283146-F5F4-03B4-966B-7A57473289B4}"/>
          </ac:spMkLst>
        </pc:spChg>
        <pc:spChg chg="mod">
          <ac:chgData name="SAYANJU Sirash" userId="95174435-9ca6-4c98-9edd-c363b73a0357" providerId="ADAL" clId="{C28B2266-96B2-487F-B23C-4B59B8E8D210}" dt="2024-03-22T10:57:35.992" v="1"/>
          <ac:spMkLst>
            <pc:docMk/>
            <pc:sldMk cId="261058636" sldId="257"/>
            <ac:spMk id="203" creationId="{3EE7109F-EDD6-3853-000B-AABF1CB84473}"/>
          </ac:spMkLst>
        </pc:spChg>
        <pc:spChg chg="mod">
          <ac:chgData name="SAYANJU Sirash" userId="95174435-9ca6-4c98-9edd-c363b73a0357" providerId="ADAL" clId="{C28B2266-96B2-487F-B23C-4B59B8E8D210}" dt="2024-03-22T10:57:35.992" v="1"/>
          <ac:spMkLst>
            <pc:docMk/>
            <pc:sldMk cId="261058636" sldId="257"/>
            <ac:spMk id="206" creationId="{44036FCB-8FC5-F642-DDC5-F28AB53316F0}"/>
          </ac:spMkLst>
        </pc:spChg>
        <pc:spChg chg="mod">
          <ac:chgData name="SAYANJU Sirash" userId="95174435-9ca6-4c98-9edd-c363b73a0357" providerId="ADAL" clId="{C28B2266-96B2-487F-B23C-4B59B8E8D210}" dt="2024-03-22T10:57:35.992" v="1"/>
          <ac:spMkLst>
            <pc:docMk/>
            <pc:sldMk cId="261058636" sldId="257"/>
            <ac:spMk id="209" creationId="{133362A0-0562-B026-5060-275F8004BA16}"/>
          </ac:spMkLst>
        </pc:spChg>
        <pc:spChg chg="mod">
          <ac:chgData name="SAYANJU Sirash" userId="95174435-9ca6-4c98-9edd-c363b73a0357" providerId="ADAL" clId="{C28B2266-96B2-487F-B23C-4B59B8E8D210}" dt="2024-03-22T10:57:35.992" v="1"/>
          <ac:spMkLst>
            <pc:docMk/>
            <pc:sldMk cId="261058636" sldId="257"/>
            <ac:spMk id="210" creationId="{052932F6-FE66-E631-69B4-E5575678D72B}"/>
          </ac:spMkLst>
        </pc:spChg>
        <pc:spChg chg="mod">
          <ac:chgData name="SAYANJU Sirash" userId="95174435-9ca6-4c98-9edd-c363b73a0357" providerId="ADAL" clId="{C28B2266-96B2-487F-B23C-4B59B8E8D210}" dt="2024-03-22T10:57:35.992" v="1"/>
          <ac:spMkLst>
            <pc:docMk/>
            <pc:sldMk cId="261058636" sldId="257"/>
            <ac:spMk id="213" creationId="{266C7389-ECE7-AE03-BCF3-1830B27086C6}"/>
          </ac:spMkLst>
        </pc:spChg>
        <pc:spChg chg="mod">
          <ac:chgData name="SAYANJU Sirash" userId="95174435-9ca6-4c98-9edd-c363b73a0357" providerId="ADAL" clId="{C28B2266-96B2-487F-B23C-4B59B8E8D210}" dt="2024-03-22T10:57:35.992" v="1"/>
          <ac:spMkLst>
            <pc:docMk/>
            <pc:sldMk cId="261058636" sldId="257"/>
            <ac:spMk id="215" creationId="{4C877644-CAB7-1E6C-1C4B-485E6D507CB2}"/>
          </ac:spMkLst>
        </pc:spChg>
        <pc:spChg chg="mod">
          <ac:chgData name="SAYANJU Sirash" userId="95174435-9ca6-4c98-9edd-c363b73a0357" providerId="ADAL" clId="{C28B2266-96B2-487F-B23C-4B59B8E8D210}" dt="2024-03-22T10:57:35.992" v="1"/>
          <ac:spMkLst>
            <pc:docMk/>
            <pc:sldMk cId="261058636" sldId="257"/>
            <ac:spMk id="216" creationId="{56FE0F57-C44A-F608-ED8C-5FE79E7CF3C5}"/>
          </ac:spMkLst>
        </pc:spChg>
        <pc:spChg chg="mod">
          <ac:chgData name="SAYANJU Sirash" userId="95174435-9ca6-4c98-9edd-c363b73a0357" providerId="ADAL" clId="{C28B2266-96B2-487F-B23C-4B59B8E8D210}" dt="2024-03-22T10:57:35.992" v="1"/>
          <ac:spMkLst>
            <pc:docMk/>
            <pc:sldMk cId="261058636" sldId="257"/>
            <ac:spMk id="218" creationId="{9EA62C91-07A7-D2C0-D841-C105C0D92A87}"/>
          </ac:spMkLst>
        </pc:spChg>
        <pc:spChg chg="mod">
          <ac:chgData name="SAYANJU Sirash" userId="95174435-9ca6-4c98-9edd-c363b73a0357" providerId="ADAL" clId="{C28B2266-96B2-487F-B23C-4B59B8E8D210}" dt="2024-03-22T10:57:35.992" v="1"/>
          <ac:spMkLst>
            <pc:docMk/>
            <pc:sldMk cId="261058636" sldId="257"/>
            <ac:spMk id="220" creationId="{7D81F844-AD4A-5D3F-2C2D-DD47F657247F}"/>
          </ac:spMkLst>
        </pc:spChg>
        <pc:spChg chg="mod">
          <ac:chgData name="SAYANJU Sirash" userId="95174435-9ca6-4c98-9edd-c363b73a0357" providerId="ADAL" clId="{C28B2266-96B2-487F-B23C-4B59B8E8D210}" dt="2024-03-22T10:57:35.992" v="1"/>
          <ac:spMkLst>
            <pc:docMk/>
            <pc:sldMk cId="261058636" sldId="257"/>
            <ac:spMk id="221" creationId="{5146205E-397E-4187-CE77-BC1ABDF62790}"/>
          </ac:spMkLst>
        </pc:spChg>
        <pc:spChg chg="mod">
          <ac:chgData name="SAYANJU Sirash" userId="95174435-9ca6-4c98-9edd-c363b73a0357" providerId="ADAL" clId="{C28B2266-96B2-487F-B23C-4B59B8E8D210}" dt="2024-03-22T10:57:35.992" v="1"/>
          <ac:spMkLst>
            <pc:docMk/>
            <pc:sldMk cId="261058636" sldId="257"/>
            <ac:spMk id="226" creationId="{B817E528-57C8-C0B5-966D-64190E32394B}"/>
          </ac:spMkLst>
        </pc:spChg>
        <pc:spChg chg="mod">
          <ac:chgData name="SAYANJU Sirash" userId="95174435-9ca6-4c98-9edd-c363b73a0357" providerId="ADAL" clId="{C28B2266-96B2-487F-B23C-4B59B8E8D210}" dt="2024-03-22T10:57:35.992" v="1"/>
          <ac:spMkLst>
            <pc:docMk/>
            <pc:sldMk cId="261058636" sldId="257"/>
            <ac:spMk id="227" creationId="{543F11B2-FF31-A9A7-EAF3-F7E036CD01C3}"/>
          </ac:spMkLst>
        </pc:spChg>
        <pc:spChg chg="mod">
          <ac:chgData name="SAYANJU Sirash" userId="95174435-9ca6-4c98-9edd-c363b73a0357" providerId="ADAL" clId="{C28B2266-96B2-487F-B23C-4B59B8E8D210}" dt="2024-03-22T10:57:35.992" v="1"/>
          <ac:spMkLst>
            <pc:docMk/>
            <pc:sldMk cId="261058636" sldId="257"/>
            <ac:spMk id="230" creationId="{F07091AF-1CE1-567F-E48A-9006FB0A9C40}"/>
          </ac:spMkLst>
        </pc:spChg>
        <pc:spChg chg="mod">
          <ac:chgData name="SAYANJU Sirash" userId="95174435-9ca6-4c98-9edd-c363b73a0357" providerId="ADAL" clId="{C28B2266-96B2-487F-B23C-4B59B8E8D210}" dt="2024-03-22T10:57:35.992" v="1"/>
          <ac:spMkLst>
            <pc:docMk/>
            <pc:sldMk cId="261058636" sldId="257"/>
            <ac:spMk id="233" creationId="{8BF25B33-E259-2105-634D-90E868F0B8C8}"/>
          </ac:spMkLst>
        </pc:spChg>
        <pc:spChg chg="mod">
          <ac:chgData name="SAYANJU Sirash" userId="95174435-9ca6-4c98-9edd-c363b73a0357" providerId="ADAL" clId="{C28B2266-96B2-487F-B23C-4B59B8E8D210}" dt="2024-03-22T10:57:35.992" v="1"/>
          <ac:spMkLst>
            <pc:docMk/>
            <pc:sldMk cId="261058636" sldId="257"/>
            <ac:spMk id="234" creationId="{D006E77A-0F5E-EC72-1A6C-2AA21D73BE93}"/>
          </ac:spMkLst>
        </pc:spChg>
        <pc:spChg chg="mod">
          <ac:chgData name="SAYANJU Sirash" userId="95174435-9ca6-4c98-9edd-c363b73a0357" providerId="ADAL" clId="{C28B2266-96B2-487F-B23C-4B59B8E8D210}" dt="2024-03-22T10:57:35.992" v="1"/>
          <ac:spMkLst>
            <pc:docMk/>
            <pc:sldMk cId="261058636" sldId="257"/>
            <ac:spMk id="238" creationId="{C15A87D7-1B0F-0FD3-3A36-EA2E31000181}"/>
          </ac:spMkLst>
        </pc:spChg>
        <pc:spChg chg="mod">
          <ac:chgData name="SAYANJU Sirash" userId="95174435-9ca6-4c98-9edd-c363b73a0357" providerId="ADAL" clId="{C28B2266-96B2-487F-B23C-4B59B8E8D210}" dt="2024-03-22T10:57:35.992" v="1"/>
          <ac:spMkLst>
            <pc:docMk/>
            <pc:sldMk cId="261058636" sldId="257"/>
            <ac:spMk id="241" creationId="{A166D4E9-FA6D-782D-1A86-BBACA93BA8BE}"/>
          </ac:spMkLst>
        </pc:spChg>
        <pc:spChg chg="mod">
          <ac:chgData name="SAYANJU Sirash" userId="95174435-9ca6-4c98-9edd-c363b73a0357" providerId="ADAL" clId="{C28B2266-96B2-487F-B23C-4B59B8E8D210}" dt="2024-03-22T10:57:35.992" v="1"/>
          <ac:spMkLst>
            <pc:docMk/>
            <pc:sldMk cId="261058636" sldId="257"/>
            <ac:spMk id="242" creationId="{9E603A66-1D6D-96E2-5A17-F6B33064AD8A}"/>
          </ac:spMkLst>
        </pc:spChg>
        <pc:spChg chg="mod">
          <ac:chgData name="SAYANJU Sirash" userId="95174435-9ca6-4c98-9edd-c363b73a0357" providerId="ADAL" clId="{C28B2266-96B2-487F-B23C-4B59B8E8D210}" dt="2024-03-22T10:57:35.992" v="1"/>
          <ac:spMkLst>
            <pc:docMk/>
            <pc:sldMk cId="261058636" sldId="257"/>
            <ac:spMk id="246" creationId="{A78AABDC-DF9B-4CBE-D273-C36F34AFEF46}"/>
          </ac:spMkLst>
        </pc:spChg>
        <pc:spChg chg="mod">
          <ac:chgData name="SAYANJU Sirash" userId="95174435-9ca6-4c98-9edd-c363b73a0357" providerId="ADAL" clId="{C28B2266-96B2-487F-B23C-4B59B8E8D210}" dt="2024-03-22T10:57:35.992" v="1"/>
          <ac:spMkLst>
            <pc:docMk/>
            <pc:sldMk cId="261058636" sldId="257"/>
            <ac:spMk id="249" creationId="{EAEBAC1F-4D84-C7B0-77E4-BE34CE57C467}"/>
          </ac:spMkLst>
        </pc:spChg>
        <pc:spChg chg="mod">
          <ac:chgData name="SAYANJU Sirash" userId="95174435-9ca6-4c98-9edd-c363b73a0357" providerId="ADAL" clId="{C28B2266-96B2-487F-B23C-4B59B8E8D210}" dt="2024-03-22T10:57:35.992" v="1"/>
          <ac:spMkLst>
            <pc:docMk/>
            <pc:sldMk cId="261058636" sldId="257"/>
            <ac:spMk id="250" creationId="{D9C34B98-4942-ABA3-3C82-06C97EB485DA}"/>
          </ac:spMkLst>
        </pc:spChg>
        <pc:spChg chg="mod">
          <ac:chgData name="SAYANJU Sirash" userId="95174435-9ca6-4c98-9edd-c363b73a0357" providerId="ADAL" clId="{C28B2266-96B2-487F-B23C-4B59B8E8D210}" dt="2024-03-22T10:57:35.992" v="1"/>
          <ac:spMkLst>
            <pc:docMk/>
            <pc:sldMk cId="261058636" sldId="257"/>
            <ac:spMk id="254" creationId="{D3D82243-3CD1-96B1-DAB0-37F05AF16ABF}"/>
          </ac:spMkLst>
        </pc:spChg>
        <pc:spChg chg="mod">
          <ac:chgData name="SAYANJU Sirash" userId="95174435-9ca6-4c98-9edd-c363b73a0357" providerId="ADAL" clId="{C28B2266-96B2-487F-B23C-4B59B8E8D210}" dt="2024-03-22T10:57:35.992" v="1"/>
          <ac:spMkLst>
            <pc:docMk/>
            <pc:sldMk cId="261058636" sldId="257"/>
            <ac:spMk id="257" creationId="{C8BEA5FA-C1F2-8299-2E10-B448863C8101}"/>
          </ac:spMkLst>
        </pc:spChg>
        <pc:spChg chg="mod">
          <ac:chgData name="SAYANJU Sirash" userId="95174435-9ca6-4c98-9edd-c363b73a0357" providerId="ADAL" clId="{C28B2266-96B2-487F-B23C-4B59B8E8D210}" dt="2024-03-22T10:57:35.992" v="1"/>
          <ac:spMkLst>
            <pc:docMk/>
            <pc:sldMk cId="261058636" sldId="257"/>
            <ac:spMk id="258" creationId="{2E770B6B-40B2-9451-3950-24190345B326}"/>
          </ac:spMkLst>
        </pc:spChg>
        <pc:spChg chg="mod">
          <ac:chgData name="SAYANJU Sirash" userId="95174435-9ca6-4c98-9edd-c363b73a0357" providerId="ADAL" clId="{C28B2266-96B2-487F-B23C-4B59B8E8D210}" dt="2024-03-22T10:57:35.992" v="1"/>
          <ac:spMkLst>
            <pc:docMk/>
            <pc:sldMk cId="261058636" sldId="257"/>
            <ac:spMk id="260" creationId="{A37CA9E3-D21D-AC06-FBDD-B38845A41E81}"/>
          </ac:spMkLst>
        </pc:spChg>
        <pc:spChg chg="mod">
          <ac:chgData name="SAYANJU Sirash" userId="95174435-9ca6-4c98-9edd-c363b73a0357" providerId="ADAL" clId="{C28B2266-96B2-487F-B23C-4B59B8E8D210}" dt="2024-03-22T10:57:35.992" v="1"/>
          <ac:spMkLst>
            <pc:docMk/>
            <pc:sldMk cId="261058636" sldId="257"/>
            <ac:spMk id="262" creationId="{3A78619C-19BD-524B-4EF3-DCF53EA5D3CC}"/>
          </ac:spMkLst>
        </pc:spChg>
        <pc:grpChg chg="add mod">
          <ac:chgData name="SAYANJU Sirash" userId="95174435-9ca6-4c98-9edd-c363b73a0357" providerId="ADAL" clId="{C28B2266-96B2-487F-B23C-4B59B8E8D210}" dt="2024-03-22T10:57:43.524" v="3" actId="14100"/>
          <ac:grpSpMkLst>
            <pc:docMk/>
            <pc:sldMk cId="261058636" sldId="257"/>
            <ac:grpSpMk id="2" creationId="{06CE5F7A-BD07-ECD3-C2C0-437813995241}"/>
          </ac:grpSpMkLst>
        </pc:grpChg>
        <pc:grpChg chg="mod">
          <ac:chgData name="SAYANJU Sirash" userId="95174435-9ca6-4c98-9edd-c363b73a0357" providerId="ADAL" clId="{C28B2266-96B2-487F-B23C-4B59B8E8D210}" dt="2024-03-22T10:57:35.992" v="1"/>
          <ac:grpSpMkLst>
            <pc:docMk/>
            <pc:sldMk cId="261058636" sldId="257"/>
            <ac:grpSpMk id="6" creationId="{F281D0F8-94E2-2244-3D4A-F342FD1EB7E9}"/>
          </ac:grpSpMkLst>
        </pc:grpChg>
        <pc:grpChg chg="mod">
          <ac:chgData name="SAYANJU Sirash" userId="95174435-9ca6-4c98-9edd-c363b73a0357" providerId="ADAL" clId="{C28B2266-96B2-487F-B23C-4B59B8E8D210}" dt="2024-03-22T10:57:35.992" v="1"/>
          <ac:grpSpMkLst>
            <pc:docMk/>
            <pc:sldMk cId="261058636" sldId="257"/>
            <ac:grpSpMk id="125" creationId="{6A00026A-A0B5-4B9C-9703-D4D66708A715}"/>
          </ac:grpSpMkLst>
        </pc:grpChg>
        <pc:grpChg chg="mod">
          <ac:chgData name="SAYANJU Sirash" userId="95174435-9ca6-4c98-9edd-c363b73a0357" providerId="ADAL" clId="{C28B2266-96B2-487F-B23C-4B59B8E8D210}" dt="2024-03-22T10:57:35.992" v="1"/>
          <ac:grpSpMkLst>
            <pc:docMk/>
            <pc:sldMk cId="261058636" sldId="257"/>
            <ac:grpSpMk id="132" creationId="{95AF3962-A55C-5094-441B-FDD50C9B5CD0}"/>
          </ac:grpSpMkLst>
        </pc:grpChg>
        <pc:grpChg chg="mod">
          <ac:chgData name="SAYANJU Sirash" userId="95174435-9ca6-4c98-9edd-c363b73a0357" providerId="ADAL" clId="{C28B2266-96B2-487F-B23C-4B59B8E8D210}" dt="2024-03-22T10:57:35.992" v="1"/>
          <ac:grpSpMkLst>
            <pc:docMk/>
            <pc:sldMk cId="261058636" sldId="257"/>
            <ac:grpSpMk id="181" creationId="{9518CBBE-C467-F824-B902-6C6B615BE7B7}"/>
          </ac:grpSpMkLst>
        </pc:grpChg>
        <pc:grpChg chg="mod">
          <ac:chgData name="SAYANJU Sirash" userId="95174435-9ca6-4c98-9edd-c363b73a0357" providerId="ADAL" clId="{C28B2266-96B2-487F-B23C-4B59B8E8D210}" dt="2024-03-22T10:57:35.992" v="1"/>
          <ac:grpSpMkLst>
            <pc:docMk/>
            <pc:sldMk cId="261058636" sldId="257"/>
            <ac:grpSpMk id="195" creationId="{A60480CC-AEB0-9888-CB55-3A72E7659A35}"/>
          </ac:grpSpMkLst>
        </pc:grpChg>
        <pc:grpChg chg="mod">
          <ac:chgData name="SAYANJU Sirash" userId="95174435-9ca6-4c98-9edd-c363b73a0357" providerId="ADAL" clId="{C28B2266-96B2-487F-B23C-4B59B8E8D210}" dt="2024-03-22T10:57:35.992" v="1"/>
          <ac:grpSpMkLst>
            <pc:docMk/>
            <pc:sldMk cId="261058636" sldId="257"/>
            <ac:grpSpMk id="196" creationId="{44435077-0FD2-3633-151B-6021EABECF32}"/>
          </ac:grpSpMkLst>
        </pc:grpChg>
        <pc:grpChg chg="mod">
          <ac:chgData name="SAYANJU Sirash" userId="95174435-9ca6-4c98-9edd-c363b73a0357" providerId="ADAL" clId="{C28B2266-96B2-487F-B23C-4B59B8E8D210}" dt="2024-03-22T10:57:35.992" v="1"/>
          <ac:grpSpMkLst>
            <pc:docMk/>
            <pc:sldMk cId="261058636" sldId="257"/>
            <ac:grpSpMk id="197" creationId="{DFD9242D-E474-D8E3-97DB-8FBF573DAC77}"/>
          </ac:grpSpMkLst>
        </pc:grpChg>
        <pc:grpChg chg="mod">
          <ac:chgData name="SAYANJU Sirash" userId="95174435-9ca6-4c98-9edd-c363b73a0357" providerId="ADAL" clId="{C28B2266-96B2-487F-B23C-4B59B8E8D210}" dt="2024-03-22T10:57:35.992" v="1"/>
          <ac:grpSpMkLst>
            <pc:docMk/>
            <pc:sldMk cId="261058636" sldId="257"/>
            <ac:grpSpMk id="229" creationId="{BBCE87F4-FC67-6DA8-D0B7-C9F2A4E877EF}"/>
          </ac:grpSpMkLst>
        </pc:grpChg>
        <pc:grpChg chg="mod">
          <ac:chgData name="SAYANJU Sirash" userId="95174435-9ca6-4c98-9edd-c363b73a0357" providerId="ADAL" clId="{C28B2266-96B2-487F-B23C-4B59B8E8D210}" dt="2024-03-22T10:57:35.992" v="1"/>
          <ac:grpSpMkLst>
            <pc:docMk/>
            <pc:sldMk cId="261058636" sldId="257"/>
            <ac:grpSpMk id="237" creationId="{DB27BC49-922E-AC06-9462-1F58417C7128}"/>
          </ac:grpSpMkLst>
        </pc:grpChg>
        <pc:grpChg chg="mod">
          <ac:chgData name="SAYANJU Sirash" userId="95174435-9ca6-4c98-9edd-c363b73a0357" providerId="ADAL" clId="{C28B2266-96B2-487F-B23C-4B59B8E8D210}" dt="2024-03-22T10:57:35.992" v="1"/>
          <ac:grpSpMkLst>
            <pc:docMk/>
            <pc:sldMk cId="261058636" sldId="257"/>
            <ac:grpSpMk id="245" creationId="{1E885C32-0A99-0BDB-8097-09EEA568691A}"/>
          </ac:grpSpMkLst>
        </pc:grpChg>
        <pc:grpChg chg="mod">
          <ac:chgData name="SAYANJU Sirash" userId="95174435-9ca6-4c98-9edd-c363b73a0357" providerId="ADAL" clId="{C28B2266-96B2-487F-B23C-4B59B8E8D210}" dt="2024-03-22T10:57:35.992" v="1"/>
          <ac:grpSpMkLst>
            <pc:docMk/>
            <pc:sldMk cId="261058636" sldId="257"/>
            <ac:grpSpMk id="253" creationId="{F5C384BE-4729-FD83-351C-2A9E79743597}"/>
          </ac:grpSpMkLst>
        </pc:grpChg>
        <pc:picChg chg="del">
          <ac:chgData name="SAYANJU Sirash" userId="95174435-9ca6-4c98-9edd-c363b73a0357" providerId="ADAL" clId="{C28B2266-96B2-487F-B23C-4B59B8E8D210}" dt="2024-03-22T10:57:34.049" v="0" actId="478"/>
          <ac:picMkLst>
            <pc:docMk/>
            <pc:sldMk cId="261058636" sldId="257"/>
            <ac:picMk id="7" creationId="{C4CAA772-1B0F-CDEF-AA48-85329918337F}"/>
          </ac:picMkLst>
        </pc:picChg>
        <pc:picChg chg="add mod">
          <ac:chgData name="SAYANJU Sirash" userId="95174435-9ca6-4c98-9edd-c363b73a0357" providerId="ADAL" clId="{C28B2266-96B2-487F-B23C-4B59B8E8D210}" dt="2024-03-22T10:57:49.199" v="6" actId="1076"/>
          <ac:picMkLst>
            <pc:docMk/>
            <pc:sldMk cId="261058636" sldId="257"/>
            <ac:picMk id="286" creationId="{CEA09FC6-7F83-1129-A001-C16F94C49F8C}"/>
          </ac:picMkLst>
        </pc:picChg>
        <pc:cxnChg chg="mod">
          <ac:chgData name="SAYANJU Sirash" userId="95174435-9ca6-4c98-9edd-c363b73a0357" providerId="ADAL" clId="{C28B2266-96B2-487F-B23C-4B59B8E8D210}" dt="2024-03-22T10:57:35.992" v="1"/>
          <ac:cxnSpMkLst>
            <pc:docMk/>
            <pc:sldMk cId="261058636" sldId="257"/>
            <ac:cxnSpMk id="10" creationId="{60C44A5E-6DFB-68AC-F899-900A099A1B96}"/>
          </ac:cxnSpMkLst>
        </pc:cxnChg>
        <pc:cxnChg chg="mod">
          <ac:chgData name="SAYANJU Sirash" userId="95174435-9ca6-4c98-9edd-c363b73a0357" providerId="ADAL" clId="{C28B2266-96B2-487F-B23C-4B59B8E8D210}" dt="2024-03-22T10:57:35.992" v="1"/>
          <ac:cxnSpMkLst>
            <pc:docMk/>
            <pc:sldMk cId="261058636" sldId="257"/>
            <ac:cxnSpMk id="11" creationId="{9359A45F-A07E-9245-B9DA-E6F94A35331E}"/>
          </ac:cxnSpMkLst>
        </pc:cxnChg>
        <pc:cxnChg chg="mod">
          <ac:chgData name="SAYANJU Sirash" userId="95174435-9ca6-4c98-9edd-c363b73a0357" providerId="ADAL" clId="{C28B2266-96B2-487F-B23C-4B59B8E8D210}" dt="2024-03-22T10:57:35.992" v="1"/>
          <ac:cxnSpMkLst>
            <pc:docMk/>
            <pc:sldMk cId="261058636" sldId="257"/>
            <ac:cxnSpMk id="14" creationId="{374E766F-DF17-9CED-7598-5C17FBEB49A1}"/>
          </ac:cxnSpMkLst>
        </pc:cxnChg>
        <pc:cxnChg chg="mod">
          <ac:chgData name="SAYANJU Sirash" userId="95174435-9ca6-4c98-9edd-c363b73a0357" providerId="ADAL" clId="{C28B2266-96B2-487F-B23C-4B59B8E8D210}" dt="2024-03-22T10:57:35.992" v="1"/>
          <ac:cxnSpMkLst>
            <pc:docMk/>
            <pc:sldMk cId="261058636" sldId="257"/>
            <ac:cxnSpMk id="28" creationId="{E6CE0099-8BF7-3851-1020-99797668737B}"/>
          </ac:cxnSpMkLst>
        </pc:cxnChg>
        <pc:cxnChg chg="mod">
          <ac:chgData name="SAYANJU Sirash" userId="95174435-9ca6-4c98-9edd-c363b73a0357" providerId="ADAL" clId="{C28B2266-96B2-487F-B23C-4B59B8E8D210}" dt="2024-03-22T10:57:35.992" v="1"/>
          <ac:cxnSpMkLst>
            <pc:docMk/>
            <pc:sldMk cId="261058636" sldId="257"/>
            <ac:cxnSpMk id="32" creationId="{88A3DDED-2634-7249-CFEB-B9551767C52B}"/>
          </ac:cxnSpMkLst>
        </pc:cxnChg>
        <pc:cxnChg chg="mod">
          <ac:chgData name="SAYANJU Sirash" userId="95174435-9ca6-4c98-9edd-c363b73a0357" providerId="ADAL" clId="{C28B2266-96B2-487F-B23C-4B59B8E8D210}" dt="2024-03-22T10:57:35.992" v="1"/>
          <ac:cxnSpMkLst>
            <pc:docMk/>
            <pc:sldMk cId="261058636" sldId="257"/>
            <ac:cxnSpMk id="34" creationId="{58C19652-EF4B-9E0B-C8D1-82F96C17C6E3}"/>
          </ac:cxnSpMkLst>
        </pc:cxnChg>
        <pc:cxnChg chg="mod">
          <ac:chgData name="SAYANJU Sirash" userId="95174435-9ca6-4c98-9edd-c363b73a0357" providerId="ADAL" clId="{C28B2266-96B2-487F-B23C-4B59B8E8D210}" dt="2024-03-22T10:57:35.992" v="1"/>
          <ac:cxnSpMkLst>
            <pc:docMk/>
            <pc:sldMk cId="261058636" sldId="257"/>
            <ac:cxnSpMk id="35" creationId="{BB61E293-DFA8-D957-AC82-EC5F752A6BF1}"/>
          </ac:cxnSpMkLst>
        </pc:cxnChg>
        <pc:cxnChg chg="mod">
          <ac:chgData name="SAYANJU Sirash" userId="95174435-9ca6-4c98-9edd-c363b73a0357" providerId="ADAL" clId="{C28B2266-96B2-487F-B23C-4B59B8E8D210}" dt="2024-03-22T10:57:35.992" v="1"/>
          <ac:cxnSpMkLst>
            <pc:docMk/>
            <pc:sldMk cId="261058636" sldId="257"/>
            <ac:cxnSpMk id="36" creationId="{FF736C2B-639A-4B57-9424-8D60BA5C4628}"/>
          </ac:cxnSpMkLst>
        </pc:cxnChg>
        <pc:cxnChg chg="mod">
          <ac:chgData name="SAYANJU Sirash" userId="95174435-9ca6-4c98-9edd-c363b73a0357" providerId="ADAL" clId="{C28B2266-96B2-487F-B23C-4B59B8E8D210}" dt="2024-03-22T10:57:35.992" v="1"/>
          <ac:cxnSpMkLst>
            <pc:docMk/>
            <pc:sldMk cId="261058636" sldId="257"/>
            <ac:cxnSpMk id="37" creationId="{99643395-B193-E123-2553-6CD7649B8122}"/>
          </ac:cxnSpMkLst>
        </pc:cxnChg>
        <pc:cxnChg chg="mod">
          <ac:chgData name="SAYANJU Sirash" userId="95174435-9ca6-4c98-9edd-c363b73a0357" providerId="ADAL" clId="{C28B2266-96B2-487F-B23C-4B59B8E8D210}" dt="2024-03-22T10:57:35.992" v="1"/>
          <ac:cxnSpMkLst>
            <pc:docMk/>
            <pc:sldMk cId="261058636" sldId="257"/>
            <ac:cxnSpMk id="42" creationId="{63ADD8F8-5E22-5AD5-0E6F-67922FA701B3}"/>
          </ac:cxnSpMkLst>
        </pc:cxnChg>
        <pc:cxnChg chg="mod">
          <ac:chgData name="SAYANJU Sirash" userId="95174435-9ca6-4c98-9edd-c363b73a0357" providerId="ADAL" clId="{C28B2266-96B2-487F-B23C-4B59B8E8D210}" dt="2024-03-22T10:57:35.992" v="1"/>
          <ac:cxnSpMkLst>
            <pc:docMk/>
            <pc:sldMk cId="261058636" sldId="257"/>
            <ac:cxnSpMk id="45" creationId="{DDABDF4E-7DD3-1C57-CAC1-95D34AC046BF}"/>
          </ac:cxnSpMkLst>
        </pc:cxnChg>
        <pc:cxnChg chg="mod">
          <ac:chgData name="SAYANJU Sirash" userId="95174435-9ca6-4c98-9edd-c363b73a0357" providerId="ADAL" clId="{C28B2266-96B2-487F-B23C-4B59B8E8D210}" dt="2024-03-22T10:57:35.992" v="1"/>
          <ac:cxnSpMkLst>
            <pc:docMk/>
            <pc:sldMk cId="261058636" sldId="257"/>
            <ac:cxnSpMk id="46" creationId="{ADF1B304-664F-446D-3154-1C768463D961}"/>
          </ac:cxnSpMkLst>
        </pc:cxnChg>
        <pc:cxnChg chg="mod">
          <ac:chgData name="SAYANJU Sirash" userId="95174435-9ca6-4c98-9edd-c363b73a0357" providerId="ADAL" clId="{C28B2266-96B2-487F-B23C-4B59B8E8D210}" dt="2024-03-22T10:57:35.992" v="1"/>
          <ac:cxnSpMkLst>
            <pc:docMk/>
            <pc:sldMk cId="261058636" sldId="257"/>
            <ac:cxnSpMk id="47" creationId="{951AE063-2F6A-5FED-75C3-E80EAECD7B55}"/>
          </ac:cxnSpMkLst>
        </pc:cxnChg>
        <pc:cxnChg chg="mod">
          <ac:chgData name="SAYANJU Sirash" userId="95174435-9ca6-4c98-9edd-c363b73a0357" providerId="ADAL" clId="{C28B2266-96B2-487F-B23C-4B59B8E8D210}" dt="2024-03-22T10:57:35.992" v="1"/>
          <ac:cxnSpMkLst>
            <pc:docMk/>
            <pc:sldMk cId="261058636" sldId="257"/>
            <ac:cxnSpMk id="50" creationId="{4193D707-094D-94F7-9EA2-CF693DC50515}"/>
          </ac:cxnSpMkLst>
        </pc:cxnChg>
        <pc:cxnChg chg="mod">
          <ac:chgData name="SAYANJU Sirash" userId="95174435-9ca6-4c98-9edd-c363b73a0357" providerId="ADAL" clId="{C28B2266-96B2-487F-B23C-4B59B8E8D210}" dt="2024-03-22T10:57:35.992" v="1"/>
          <ac:cxnSpMkLst>
            <pc:docMk/>
            <pc:sldMk cId="261058636" sldId="257"/>
            <ac:cxnSpMk id="51" creationId="{33F56986-EC5E-F296-DCBF-1CF4E055B2A5}"/>
          </ac:cxnSpMkLst>
        </pc:cxnChg>
        <pc:cxnChg chg="mod">
          <ac:chgData name="SAYANJU Sirash" userId="95174435-9ca6-4c98-9edd-c363b73a0357" providerId="ADAL" clId="{C28B2266-96B2-487F-B23C-4B59B8E8D210}" dt="2024-03-22T10:57:35.992" v="1"/>
          <ac:cxnSpMkLst>
            <pc:docMk/>
            <pc:sldMk cId="261058636" sldId="257"/>
            <ac:cxnSpMk id="54" creationId="{0F49F57F-D4F5-8B06-11EB-330259D30D39}"/>
          </ac:cxnSpMkLst>
        </pc:cxnChg>
        <pc:cxnChg chg="mod">
          <ac:chgData name="SAYANJU Sirash" userId="95174435-9ca6-4c98-9edd-c363b73a0357" providerId="ADAL" clId="{C28B2266-96B2-487F-B23C-4B59B8E8D210}" dt="2024-03-22T10:57:35.992" v="1"/>
          <ac:cxnSpMkLst>
            <pc:docMk/>
            <pc:sldMk cId="261058636" sldId="257"/>
            <ac:cxnSpMk id="57" creationId="{8781872A-5666-68B3-DB8C-BAB156A2880C}"/>
          </ac:cxnSpMkLst>
        </pc:cxnChg>
        <pc:cxnChg chg="mod">
          <ac:chgData name="SAYANJU Sirash" userId="95174435-9ca6-4c98-9edd-c363b73a0357" providerId="ADAL" clId="{C28B2266-96B2-487F-B23C-4B59B8E8D210}" dt="2024-03-22T10:57:35.992" v="1"/>
          <ac:cxnSpMkLst>
            <pc:docMk/>
            <pc:sldMk cId="261058636" sldId="257"/>
            <ac:cxnSpMk id="58" creationId="{29F16276-EF8B-1CDC-45B6-B35E01E48104}"/>
          </ac:cxnSpMkLst>
        </pc:cxnChg>
        <pc:cxnChg chg="mod">
          <ac:chgData name="SAYANJU Sirash" userId="95174435-9ca6-4c98-9edd-c363b73a0357" providerId="ADAL" clId="{C28B2266-96B2-487F-B23C-4B59B8E8D210}" dt="2024-03-22T10:57:35.992" v="1"/>
          <ac:cxnSpMkLst>
            <pc:docMk/>
            <pc:sldMk cId="261058636" sldId="257"/>
            <ac:cxnSpMk id="59" creationId="{920438B5-EA47-6859-9A20-6C34EF6646C6}"/>
          </ac:cxnSpMkLst>
        </pc:cxnChg>
        <pc:cxnChg chg="mod">
          <ac:chgData name="SAYANJU Sirash" userId="95174435-9ca6-4c98-9edd-c363b73a0357" providerId="ADAL" clId="{C28B2266-96B2-487F-B23C-4B59B8E8D210}" dt="2024-03-22T10:57:35.992" v="1"/>
          <ac:cxnSpMkLst>
            <pc:docMk/>
            <pc:sldMk cId="261058636" sldId="257"/>
            <ac:cxnSpMk id="60" creationId="{E21F98D8-3521-A5C0-606E-45ABF41DC59C}"/>
          </ac:cxnSpMkLst>
        </pc:cxnChg>
        <pc:cxnChg chg="mod">
          <ac:chgData name="SAYANJU Sirash" userId="95174435-9ca6-4c98-9edd-c363b73a0357" providerId="ADAL" clId="{C28B2266-96B2-487F-B23C-4B59B8E8D210}" dt="2024-03-22T10:57:35.992" v="1"/>
          <ac:cxnSpMkLst>
            <pc:docMk/>
            <pc:sldMk cId="261058636" sldId="257"/>
            <ac:cxnSpMk id="65" creationId="{95220800-8F5F-AF6E-6C2A-4337F6DDB42A}"/>
          </ac:cxnSpMkLst>
        </pc:cxnChg>
        <pc:cxnChg chg="mod">
          <ac:chgData name="SAYANJU Sirash" userId="95174435-9ca6-4c98-9edd-c363b73a0357" providerId="ADAL" clId="{C28B2266-96B2-487F-B23C-4B59B8E8D210}" dt="2024-03-22T10:57:35.992" v="1"/>
          <ac:cxnSpMkLst>
            <pc:docMk/>
            <pc:sldMk cId="261058636" sldId="257"/>
            <ac:cxnSpMk id="66" creationId="{E3FB6052-ED6D-BC8F-B33D-2E8F0C1CCC68}"/>
          </ac:cxnSpMkLst>
        </pc:cxnChg>
        <pc:cxnChg chg="mod">
          <ac:chgData name="SAYANJU Sirash" userId="95174435-9ca6-4c98-9edd-c363b73a0357" providerId="ADAL" clId="{C28B2266-96B2-487F-B23C-4B59B8E8D210}" dt="2024-03-22T10:57:35.992" v="1"/>
          <ac:cxnSpMkLst>
            <pc:docMk/>
            <pc:sldMk cId="261058636" sldId="257"/>
            <ac:cxnSpMk id="67" creationId="{F16F1BED-E253-6341-46D9-DCC0C23A5C4C}"/>
          </ac:cxnSpMkLst>
        </pc:cxnChg>
        <pc:cxnChg chg="mod">
          <ac:chgData name="SAYANJU Sirash" userId="95174435-9ca6-4c98-9edd-c363b73a0357" providerId="ADAL" clId="{C28B2266-96B2-487F-B23C-4B59B8E8D210}" dt="2024-03-22T10:57:35.992" v="1"/>
          <ac:cxnSpMkLst>
            <pc:docMk/>
            <pc:sldMk cId="261058636" sldId="257"/>
            <ac:cxnSpMk id="68" creationId="{04D49BD2-5497-FB53-97C8-CECBA9A82E85}"/>
          </ac:cxnSpMkLst>
        </pc:cxnChg>
        <pc:cxnChg chg="mod">
          <ac:chgData name="SAYANJU Sirash" userId="95174435-9ca6-4c98-9edd-c363b73a0357" providerId="ADAL" clId="{C28B2266-96B2-487F-B23C-4B59B8E8D210}" dt="2024-03-22T10:57:35.992" v="1"/>
          <ac:cxnSpMkLst>
            <pc:docMk/>
            <pc:sldMk cId="261058636" sldId="257"/>
            <ac:cxnSpMk id="69" creationId="{08DAA921-C8C8-2AF3-886A-7CDB808E7500}"/>
          </ac:cxnSpMkLst>
        </pc:cxnChg>
        <pc:cxnChg chg="mod">
          <ac:chgData name="SAYANJU Sirash" userId="95174435-9ca6-4c98-9edd-c363b73a0357" providerId="ADAL" clId="{C28B2266-96B2-487F-B23C-4B59B8E8D210}" dt="2024-03-22T10:57:35.992" v="1"/>
          <ac:cxnSpMkLst>
            <pc:docMk/>
            <pc:sldMk cId="261058636" sldId="257"/>
            <ac:cxnSpMk id="70" creationId="{61626BD3-ED13-0FCA-CBC0-BDEDDAC50C3F}"/>
          </ac:cxnSpMkLst>
        </pc:cxnChg>
        <pc:cxnChg chg="mod">
          <ac:chgData name="SAYANJU Sirash" userId="95174435-9ca6-4c98-9edd-c363b73a0357" providerId="ADAL" clId="{C28B2266-96B2-487F-B23C-4B59B8E8D210}" dt="2024-03-22T10:57:35.992" v="1"/>
          <ac:cxnSpMkLst>
            <pc:docMk/>
            <pc:sldMk cId="261058636" sldId="257"/>
            <ac:cxnSpMk id="71" creationId="{8264F449-4528-7F28-FDA2-FF53D3CB62C8}"/>
          </ac:cxnSpMkLst>
        </pc:cxnChg>
        <pc:cxnChg chg="mod">
          <ac:chgData name="SAYANJU Sirash" userId="95174435-9ca6-4c98-9edd-c363b73a0357" providerId="ADAL" clId="{C28B2266-96B2-487F-B23C-4B59B8E8D210}" dt="2024-03-22T10:57:35.992" v="1"/>
          <ac:cxnSpMkLst>
            <pc:docMk/>
            <pc:sldMk cId="261058636" sldId="257"/>
            <ac:cxnSpMk id="72" creationId="{698758CA-F538-95A9-B032-ED0B087B4831}"/>
          </ac:cxnSpMkLst>
        </pc:cxnChg>
        <pc:cxnChg chg="mod">
          <ac:chgData name="SAYANJU Sirash" userId="95174435-9ca6-4c98-9edd-c363b73a0357" providerId="ADAL" clId="{C28B2266-96B2-487F-B23C-4B59B8E8D210}" dt="2024-03-22T10:57:35.992" v="1"/>
          <ac:cxnSpMkLst>
            <pc:docMk/>
            <pc:sldMk cId="261058636" sldId="257"/>
            <ac:cxnSpMk id="73" creationId="{B5227E75-9992-500C-FF5C-80B7EFA2F515}"/>
          </ac:cxnSpMkLst>
        </pc:cxnChg>
        <pc:cxnChg chg="mod">
          <ac:chgData name="SAYANJU Sirash" userId="95174435-9ca6-4c98-9edd-c363b73a0357" providerId="ADAL" clId="{C28B2266-96B2-487F-B23C-4B59B8E8D210}" dt="2024-03-22T10:57:35.992" v="1"/>
          <ac:cxnSpMkLst>
            <pc:docMk/>
            <pc:sldMk cId="261058636" sldId="257"/>
            <ac:cxnSpMk id="78" creationId="{CACEDC4B-2983-B769-EBB2-6C14073E5801}"/>
          </ac:cxnSpMkLst>
        </pc:cxnChg>
        <pc:cxnChg chg="mod">
          <ac:chgData name="SAYANJU Sirash" userId="95174435-9ca6-4c98-9edd-c363b73a0357" providerId="ADAL" clId="{C28B2266-96B2-487F-B23C-4B59B8E8D210}" dt="2024-03-22T10:57:35.992" v="1"/>
          <ac:cxnSpMkLst>
            <pc:docMk/>
            <pc:sldMk cId="261058636" sldId="257"/>
            <ac:cxnSpMk id="79" creationId="{BA5454D6-0B9E-07BF-076C-08CE20D81843}"/>
          </ac:cxnSpMkLst>
        </pc:cxnChg>
        <pc:cxnChg chg="mod">
          <ac:chgData name="SAYANJU Sirash" userId="95174435-9ca6-4c98-9edd-c363b73a0357" providerId="ADAL" clId="{C28B2266-96B2-487F-B23C-4B59B8E8D210}" dt="2024-03-22T10:57:35.992" v="1"/>
          <ac:cxnSpMkLst>
            <pc:docMk/>
            <pc:sldMk cId="261058636" sldId="257"/>
            <ac:cxnSpMk id="91" creationId="{27A86BEB-57E5-D4B0-DB31-2D86D3DB5060}"/>
          </ac:cxnSpMkLst>
        </pc:cxnChg>
        <pc:cxnChg chg="mod">
          <ac:chgData name="SAYANJU Sirash" userId="95174435-9ca6-4c98-9edd-c363b73a0357" providerId="ADAL" clId="{C28B2266-96B2-487F-B23C-4B59B8E8D210}" dt="2024-03-22T10:57:35.992" v="1"/>
          <ac:cxnSpMkLst>
            <pc:docMk/>
            <pc:sldMk cId="261058636" sldId="257"/>
            <ac:cxnSpMk id="93" creationId="{B9C69071-7984-9C03-FA9E-DBA5DA937461}"/>
          </ac:cxnSpMkLst>
        </pc:cxnChg>
        <pc:cxnChg chg="mod">
          <ac:chgData name="SAYANJU Sirash" userId="95174435-9ca6-4c98-9edd-c363b73a0357" providerId="ADAL" clId="{C28B2266-96B2-487F-B23C-4B59B8E8D210}" dt="2024-03-22T10:57:35.992" v="1"/>
          <ac:cxnSpMkLst>
            <pc:docMk/>
            <pc:sldMk cId="261058636" sldId="257"/>
            <ac:cxnSpMk id="96" creationId="{63ABBCAE-2F36-540E-FA46-D8E4528513BA}"/>
          </ac:cxnSpMkLst>
        </pc:cxnChg>
        <pc:cxnChg chg="mod">
          <ac:chgData name="SAYANJU Sirash" userId="95174435-9ca6-4c98-9edd-c363b73a0357" providerId="ADAL" clId="{C28B2266-96B2-487F-B23C-4B59B8E8D210}" dt="2024-03-22T10:57:35.992" v="1"/>
          <ac:cxnSpMkLst>
            <pc:docMk/>
            <pc:sldMk cId="261058636" sldId="257"/>
            <ac:cxnSpMk id="98" creationId="{9CAB2F22-5431-5D58-DEAB-E4F7A2175413}"/>
          </ac:cxnSpMkLst>
        </pc:cxnChg>
        <pc:cxnChg chg="mod">
          <ac:chgData name="SAYANJU Sirash" userId="95174435-9ca6-4c98-9edd-c363b73a0357" providerId="ADAL" clId="{C28B2266-96B2-487F-B23C-4B59B8E8D210}" dt="2024-03-22T10:57:35.992" v="1"/>
          <ac:cxnSpMkLst>
            <pc:docMk/>
            <pc:sldMk cId="261058636" sldId="257"/>
            <ac:cxnSpMk id="114" creationId="{E0030BFB-6E70-453F-4C77-32F7A4AE2529}"/>
          </ac:cxnSpMkLst>
        </pc:cxnChg>
        <pc:cxnChg chg="mod">
          <ac:chgData name="SAYANJU Sirash" userId="95174435-9ca6-4c98-9edd-c363b73a0357" providerId="ADAL" clId="{C28B2266-96B2-487F-B23C-4B59B8E8D210}" dt="2024-03-22T10:57:35.992" v="1"/>
          <ac:cxnSpMkLst>
            <pc:docMk/>
            <pc:sldMk cId="261058636" sldId="257"/>
            <ac:cxnSpMk id="117" creationId="{2B0D0562-0A5A-44A5-F284-F30362A5801D}"/>
          </ac:cxnSpMkLst>
        </pc:cxnChg>
        <pc:cxnChg chg="mod">
          <ac:chgData name="SAYANJU Sirash" userId="95174435-9ca6-4c98-9edd-c363b73a0357" providerId="ADAL" clId="{C28B2266-96B2-487F-B23C-4B59B8E8D210}" dt="2024-03-22T10:57:35.992" v="1"/>
          <ac:cxnSpMkLst>
            <pc:docMk/>
            <pc:sldMk cId="261058636" sldId="257"/>
            <ac:cxnSpMk id="118" creationId="{E8F1BFE2-ACB2-A56C-1047-5D3A7ACF4B8C}"/>
          </ac:cxnSpMkLst>
        </pc:cxnChg>
        <pc:cxnChg chg="mod">
          <ac:chgData name="SAYANJU Sirash" userId="95174435-9ca6-4c98-9edd-c363b73a0357" providerId="ADAL" clId="{C28B2266-96B2-487F-B23C-4B59B8E8D210}" dt="2024-03-22T10:57:35.992" v="1"/>
          <ac:cxnSpMkLst>
            <pc:docMk/>
            <pc:sldMk cId="261058636" sldId="257"/>
            <ac:cxnSpMk id="121" creationId="{C08ADA19-2C7A-6A07-7B53-DC15CB1436BD}"/>
          </ac:cxnSpMkLst>
        </pc:cxnChg>
        <pc:cxnChg chg="mod">
          <ac:chgData name="SAYANJU Sirash" userId="95174435-9ca6-4c98-9edd-c363b73a0357" providerId="ADAL" clId="{C28B2266-96B2-487F-B23C-4B59B8E8D210}" dt="2024-03-22T10:57:35.992" v="1"/>
          <ac:cxnSpMkLst>
            <pc:docMk/>
            <pc:sldMk cId="261058636" sldId="257"/>
            <ac:cxnSpMk id="122" creationId="{01AF60C2-C6D0-78E9-EC3C-1B7E4446AC52}"/>
          </ac:cxnSpMkLst>
        </pc:cxnChg>
        <pc:cxnChg chg="mod">
          <ac:chgData name="SAYANJU Sirash" userId="95174435-9ca6-4c98-9edd-c363b73a0357" providerId="ADAL" clId="{C28B2266-96B2-487F-B23C-4B59B8E8D210}" dt="2024-03-22T10:57:35.992" v="1"/>
          <ac:cxnSpMkLst>
            <pc:docMk/>
            <pc:sldMk cId="261058636" sldId="257"/>
            <ac:cxnSpMk id="123" creationId="{3934A784-A8E2-8505-4B4A-CB9F7006B919}"/>
          </ac:cxnSpMkLst>
        </pc:cxnChg>
        <pc:cxnChg chg="mod">
          <ac:chgData name="SAYANJU Sirash" userId="95174435-9ca6-4c98-9edd-c363b73a0357" providerId="ADAL" clId="{C28B2266-96B2-487F-B23C-4B59B8E8D210}" dt="2024-03-22T10:57:35.992" v="1"/>
          <ac:cxnSpMkLst>
            <pc:docMk/>
            <pc:sldMk cId="261058636" sldId="257"/>
            <ac:cxnSpMk id="128" creationId="{00C55BB7-8A79-2BFB-3F03-29AC85E2C7EB}"/>
          </ac:cxnSpMkLst>
        </pc:cxnChg>
        <pc:cxnChg chg="mod">
          <ac:chgData name="SAYANJU Sirash" userId="95174435-9ca6-4c98-9edd-c363b73a0357" providerId="ADAL" clId="{C28B2266-96B2-487F-B23C-4B59B8E8D210}" dt="2024-03-22T10:57:35.992" v="1"/>
          <ac:cxnSpMkLst>
            <pc:docMk/>
            <pc:sldMk cId="261058636" sldId="257"/>
            <ac:cxnSpMk id="129" creationId="{DF17F534-C849-512E-F400-5C5B38BB589B}"/>
          </ac:cxnSpMkLst>
        </pc:cxnChg>
        <pc:cxnChg chg="mod">
          <ac:chgData name="SAYANJU Sirash" userId="95174435-9ca6-4c98-9edd-c363b73a0357" providerId="ADAL" clId="{C28B2266-96B2-487F-B23C-4B59B8E8D210}" dt="2024-03-22T10:57:35.992" v="1"/>
          <ac:cxnSpMkLst>
            <pc:docMk/>
            <pc:sldMk cId="261058636" sldId="257"/>
            <ac:cxnSpMk id="130" creationId="{DB15478C-C26E-61BE-9026-F6CC79E3B3B8}"/>
          </ac:cxnSpMkLst>
        </pc:cxnChg>
        <pc:cxnChg chg="mod">
          <ac:chgData name="SAYANJU Sirash" userId="95174435-9ca6-4c98-9edd-c363b73a0357" providerId="ADAL" clId="{C28B2266-96B2-487F-B23C-4B59B8E8D210}" dt="2024-03-22T10:57:35.992" v="1"/>
          <ac:cxnSpMkLst>
            <pc:docMk/>
            <pc:sldMk cId="261058636" sldId="257"/>
            <ac:cxnSpMk id="131" creationId="{EBD72857-4C66-D2AB-3BAD-D9809975FDBA}"/>
          </ac:cxnSpMkLst>
        </pc:cxnChg>
        <pc:cxnChg chg="mod">
          <ac:chgData name="SAYANJU Sirash" userId="95174435-9ca6-4c98-9edd-c363b73a0357" providerId="ADAL" clId="{C28B2266-96B2-487F-B23C-4B59B8E8D210}" dt="2024-03-22T10:57:35.992" v="1"/>
          <ac:cxnSpMkLst>
            <pc:docMk/>
            <pc:sldMk cId="261058636" sldId="257"/>
            <ac:cxnSpMk id="133" creationId="{82674160-B260-4024-4B0F-91096576060B}"/>
          </ac:cxnSpMkLst>
        </pc:cxnChg>
        <pc:cxnChg chg="mod">
          <ac:chgData name="SAYANJU Sirash" userId="95174435-9ca6-4c98-9edd-c363b73a0357" providerId="ADAL" clId="{C28B2266-96B2-487F-B23C-4B59B8E8D210}" dt="2024-03-22T10:57:35.992" v="1"/>
          <ac:cxnSpMkLst>
            <pc:docMk/>
            <pc:sldMk cId="261058636" sldId="257"/>
            <ac:cxnSpMk id="137" creationId="{11911B20-EE3C-DE39-9D1B-A475D7DB64F2}"/>
          </ac:cxnSpMkLst>
        </pc:cxnChg>
        <pc:cxnChg chg="mod">
          <ac:chgData name="SAYANJU Sirash" userId="95174435-9ca6-4c98-9edd-c363b73a0357" providerId="ADAL" clId="{C28B2266-96B2-487F-B23C-4B59B8E8D210}" dt="2024-03-22T10:57:35.992" v="1"/>
          <ac:cxnSpMkLst>
            <pc:docMk/>
            <pc:sldMk cId="261058636" sldId="257"/>
            <ac:cxnSpMk id="138" creationId="{7B050A65-74B6-D0CE-6F26-B25252AF935E}"/>
          </ac:cxnSpMkLst>
        </pc:cxnChg>
        <pc:cxnChg chg="mod">
          <ac:chgData name="SAYANJU Sirash" userId="95174435-9ca6-4c98-9edd-c363b73a0357" providerId="ADAL" clId="{C28B2266-96B2-487F-B23C-4B59B8E8D210}" dt="2024-03-22T10:57:35.992" v="1"/>
          <ac:cxnSpMkLst>
            <pc:docMk/>
            <pc:sldMk cId="261058636" sldId="257"/>
            <ac:cxnSpMk id="139" creationId="{8FDBBE9F-1454-BB38-102C-03B601E45AFF}"/>
          </ac:cxnSpMkLst>
        </pc:cxnChg>
        <pc:cxnChg chg="mod">
          <ac:chgData name="SAYANJU Sirash" userId="95174435-9ca6-4c98-9edd-c363b73a0357" providerId="ADAL" clId="{C28B2266-96B2-487F-B23C-4B59B8E8D210}" dt="2024-03-22T10:57:35.992" v="1"/>
          <ac:cxnSpMkLst>
            <pc:docMk/>
            <pc:sldMk cId="261058636" sldId="257"/>
            <ac:cxnSpMk id="143" creationId="{BC57C734-9DAA-BE64-B2B4-FE285459F8FA}"/>
          </ac:cxnSpMkLst>
        </pc:cxnChg>
        <pc:cxnChg chg="mod">
          <ac:chgData name="SAYANJU Sirash" userId="95174435-9ca6-4c98-9edd-c363b73a0357" providerId="ADAL" clId="{C28B2266-96B2-487F-B23C-4B59B8E8D210}" dt="2024-03-22T10:57:35.992" v="1"/>
          <ac:cxnSpMkLst>
            <pc:docMk/>
            <pc:sldMk cId="261058636" sldId="257"/>
            <ac:cxnSpMk id="144" creationId="{744B5566-3E56-D96A-7D8A-EF81455E378D}"/>
          </ac:cxnSpMkLst>
        </pc:cxnChg>
        <pc:cxnChg chg="mod">
          <ac:chgData name="SAYANJU Sirash" userId="95174435-9ca6-4c98-9edd-c363b73a0357" providerId="ADAL" clId="{C28B2266-96B2-487F-B23C-4B59B8E8D210}" dt="2024-03-22T10:57:35.992" v="1"/>
          <ac:cxnSpMkLst>
            <pc:docMk/>
            <pc:sldMk cId="261058636" sldId="257"/>
            <ac:cxnSpMk id="154" creationId="{1B806394-EB04-6478-8873-FB51312EC6E0}"/>
          </ac:cxnSpMkLst>
        </pc:cxnChg>
        <pc:cxnChg chg="mod">
          <ac:chgData name="SAYANJU Sirash" userId="95174435-9ca6-4c98-9edd-c363b73a0357" providerId="ADAL" clId="{C28B2266-96B2-487F-B23C-4B59B8E8D210}" dt="2024-03-22T10:57:35.992" v="1"/>
          <ac:cxnSpMkLst>
            <pc:docMk/>
            <pc:sldMk cId="261058636" sldId="257"/>
            <ac:cxnSpMk id="155" creationId="{A58A368D-99A4-25B7-4339-B81E5883587F}"/>
          </ac:cxnSpMkLst>
        </pc:cxnChg>
        <pc:cxnChg chg="mod">
          <ac:chgData name="SAYANJU Sirash" userId="95174435-9ca6-4c98-9edd-c363b73a0357" providerId="ADAL" clId="{C28B2266-96B2-487F-B23C-4B59B8E8D210}" dt="2024-03-22T10:57:35.992" v="1"/>
          <ac:cxnSpMkLst>
            <pc:docMk/>
            <pc:sldMk cId="261058636" sldId="257"/>
            <ac:cxnSpMk id="156" creationId="{D3801542-F2D4-0A46-C47A-611DEFB3EEB6}"/>
          </ac:cxnSpMkLst>
        </pc:cxnChg>
        <pc:cxnChg chg="mod">
          <ac:chgData name="SAYANJU Sirash" userId="95174435-9ca6-4c98-9edd-c363b73a0357" providerId="ADAL" clId="{C28B2266-96B2-487F-B23C-4B59B8E8D210}" dt="2024-03-22T10:57:35.992" v="1"/>
          <ac:cxnSpMkLst>
            <pc:docMk/>
            <pc:sldMk cId="261058636" sldId="257"/>
            <ac:cxnSpMk id="159" creationId="{21B02047-6575-3AEE-EBB5-E0666B144F94}"/>
          </ac:cxnSpMkLst>
        </pc:cxnChg>
        <pc:cxnChg chg="mod">
          <ac:chgData name="SAYANJU Sirash" userId="95174435-9ca6-4c98-9edd-c363b73a0357" providerId="ADAL" clId="{C28B2266-96B2-487F-B23C-4B59B8E8D210}" dt="2024-03-22T10:57:35.992" v="1"/>
          <ac:cxnSpMkLst>
            <pc:docMk/>
            <pc:sldMk cId="261058636" sldId="257"/>
            <ac:cxnSpMk id="160" creationId="{212B6CB2-7DDF-A130-EB51-1CA98398250D}"/>
          </ac:cxnSpMkLst>
        </pc:cxnChg>
        <pc:cxnChg chg="mod">
          <ac:chgData name="SAYANJU Sirash" userId="95174435-9ca6-4c98-9edd-c363b73a0357" providerId="ADAL" clId="{C28B2266-96B2-487F-B23C-4B59B8E8D210}" dt="2024-03-22T10:57:35.992" v="1"/>
          <ac:cxnSpMkLst>
            <pc:docMk/>
            <pc:sldMk cId="261058636" sldId="257"/>
            <ac:cxnSpMk id="164" creationId="{9B1DCFCE-F03B-D586-9E25-FF07A4BF96BF}"/>
          </ac:cxnSpMkLst>
        </pc:cxnChg>
        <pc:cxnChg chg="mod">
          <ac:chgData name="SAYANJU Sirash" userId="95174435-9ca6-4c98-9edd-c363b73a0357" providerId="ADAL" clId="{C28B2266-96B2-487F-B23C-4B59B8E8D210}" dt="2024-03-22T10:57:35.992" v="1"/>
          <ac:cxnSpMkLst>
            <pc:docMk/>
            <pc:sldMk cId="261058636" sldId="257"/>
            <ac:cxnSpMk id="165" creationId="{C3A811CE-F559-8549-BF4F-93685256FE8F}"/>
          </ac:cxnSpMkLst>
        </pc:cxnChg>
        <pc:cxnChg chg="mod">
          <ac:chgData name="SAYANJU Sirash" userId="95174435-9ca6-4c98-9edd-c363b73a0357" providerId="ADAL" clId="{C28B2266-96B2-487F-B23C-4B59B8E8D210}" dt="2024-03-22T10:57:35.992" v="1"/>
          <ac:cxnSpMkLst>
            <pc:docMk/>
            <pc:sldMk cId="261058636" sldId="257"/>
            <ac:cxnSpMk id="168" creationId="{B1F60AA8-A20C-0064-9324-610C7A77EE5C}"/>
          </ac:cxnSpMkLst>
        </pc:cxnChg>
        <pc:cxnChg chg="mod">
          <ac:chgData name="SAYANJU Sirash" userId="95174435-9ca6-4c98-9edd-c363b73a0357" providerId="ADAL" clId="{C28B2266-96B2-487F-B23C-4B59B8E8D210}" dt="2024-03-22T10:57:35.992" v="1"/>
          <ac:cxnSpMkLst>
            <pc:docMk/>
            <pc:sldMk cId="261058636" sldId="257"/>
            <ac:cxnSpMk id="169" creationId="{7E318AFC-411C-A624-3FEE-56EEC0F0CEE8}"/>
          </ac:cxnSpMkLst>
        </pc:cxnChg>
        <pc:cxnChg chg="mod">
          <ac:chgData name="SAYANJU Sirash" userId="95174435-9ca6-4c98-9edd-c363b73a0357" providerId="ADAL" clId="{C28B2266-96B2-487F-B23C-4B59B8E8D210}" dt="2024-03-22T10:57:35.992" v="1"/>
          <ac:cxnSpMkLst>
            <pc:docMk/>
            <pc:sldMk cId="261058636" sldId="257"/>
            <ac:cxnSpMk id="170" creationId="{102CE234-6135-54AE-3F55-B6C7439396E3}"/>
          </ac:cxnSpMkLst>
        </pc:cxnChg>
        <pc:cxnChg chg="mod">
          <ac:chgData name="SAYANJU Sirash" userId="95174435-9ca6-4c98-9edd-c363b73a0357" providerId="ADAL" clId="{C28B2266-96B2-487F-B23C-4B59B8E8D210}" dt="2024-03-22T10:57:35.992" v="1"/>
          <ac:cxnSpMkLst>
            <pc:docMk/>
            <pc:sldMk cId="261058636" sldId="257"/>
            <ac:cxnSpMk id="171" creationId="{01478DA0-DA2A-CFFF-249F-EBE87189DB39}"/>
          </ac:cxnSpMkLst>
        </pc:cxnChg>
        <pc:cxnChg chg="mod">
          <ac:chgData name="SAYANJU Sirash" userId="95174435-9ca6-4c98-9edd-c363b73a0357" providerId="ADAL" clId="{C28B2266-96B2-487F-B23C-4B59B8E8D210}" dt="2024-03-22T10:57:35.992" v="1"/>
          <ac:cxnSpMkLst>
            <pc:docMk/>
            <pc:sldMk cId="261058636" sldId="257"/>
            <ac:cxnSpMk id="172" creationId="{D95B2873-F056-E395-7CA8-700D850CB522}"/>
          </ac:cxnSpMkLst>
        </pc:cxnChg>
        <pc:cxnChg chg="mod">
          <ac:chgData name="SAYANJU Sirash" userId="95174435-9ca6-4c98-9edd-c363b73a0357" providerId="ADAL" clId="{C28B2266-96B2-487F-B23C-4B59B8E8D210}" dt="2024-03-22T10:57:35.992" v="1"/>
          <ac:cxnSpMkLst>
            <pc:docMk/>
            <pc:sldMk cId="261058636" sldId="257"/>
            <ac:cxnSpMk id="173" creationId="{42C5CC9D-85CF-6B40-1EF4-875C458B09AA}"/>
          </ac:cxnSpMkLst>
        </pc:cxnChg>
        <pc:cxnChg chg="mod">
          <ac:chgData name="SAYANJU Sirash" userId="95174435-9ca6-4c98-9edd-c363b73a0357" providerId="ADAL" clId="{C28B2266-96B2-487F-B23C-4B59B8E8D210}" dt="2024-03-22T10:57:35.992" v="1"/>
          <ac:cxnSpMkLst>
            <pc:docMk/>
            <pc:sldMk cId="261058636" sldId="257"/>
            <ac:cxnSpMk id="174" creationId="{7A6A4849-21E5-7AE3-B2E3-C250D022DD50}"/>
          </ac:cxnSpMkLst>
        </pc:cxnChg>
        <pc:cxnChg chg="mod">
          <ac:chgData name="SAYANJU Sirash" userId="95174435-9ca6-4c98-9edd-c363b73a0357" providerId="ADAL" clId="{C28B2266-96B2-487F-B23C-4B59B8E8D210}" dt="2024-03-22T10:57:35.992" v="1"/>
          <ac:cxnSpMkLst>
            <pc:docMk/>
            <pc:sldMk cId="261058636" sldId="257"/>
            <ac:cxnSpMk id="183" creationId="{C85EC041-38D8-7994-6B06-56CBC00E74D4}"/>
          </ac:cxnSpMkLst>
        </pc:cxnChg>
        <pc:cxnChg chg="mod">
          <ac:chgData name="SAYANJU Sirash" userId="95174435-9ca6-4c98-9edd-c363b73a0357" providerId="ADAL" clId="{C28B2266-96B2-487F-B23C-4B59B8E8D210}" dt="2024-03-22T10:57:35.992" v="1"/>
          <ac:cxnSpMkLst>
            <pc:docMk/>
            <pc:sldMk cId="261058636" sldId="257"/>
            <ac:cxnSpMk id="186" creationId="{FFB5831A-D9A5-6F39-D48E-FC11E571C732}"/>
          </ac:cxnSpMkLst>
        </pc:cxnChg>
        <pc:cxnChg chg="mod">
          <ac:chgData name="SAYANJU Sirash" userId="95174435-9ca6-4c98-9edd-c363b73a0357" providerId="ADAL" clId="{C28B2266-96B2-487F-B23C-4B59B8E8D210}" dt="2024-03-22T10:57:35.992" v="1"/>
          <ac:cxnSpMkLst>
            <pc:docMk/>
            <pc:sldMk cId="261058636" sldId="257"/>
            <ac:cxnSpMk id="187" creationId="{336AFE98-A50F-0FDF-6121-77DB5478E242}"/>
          </ac:cxnSpMkLst>
        </pc:cxnChg>
        <pc:cxnChg chg="mod">
          <ac:chgData name="SAYANJU Sirash" userId="95174435-9ca6-4c98-9edd-c363b73a0357" providerId="ADAL" clId="{C28B2266-96B2-487F-B23C-4B59B8E8D210}" dt="2024-03-22T10:57:35.992" v="1"/>
          <ac:cxnSpMkLst>
            <pc:docMk/>
            <pc:sldMk cId="261058636" sldId="257"/>
            <ac:cxnSpMk id="192" creationId="{89A5328B-BE30-E56F-3718-C1D35A0A5E88}"/>
          </ac:cxnSpMkLst>
        </pc:cxnChg>
        <pc:cxnChg chg="mod">
          <ac:chgData name="SAYANJU Sirash" userId="95174435-9ca6-4c98-9edd-c363b73a0357" providerId="ADAL" clId="{C28B2266-96B2-487F-B23C-4B59B8E8D210}" dt="2024-03-22T10:57:35.992" v="1"/>
          <ac:cxnSpMkLst>
            <pc:docMk/>
            <pc:sldMk cId="261058636" sldId="257"/>
            <ac:cxnSpMk id="193" creationId="{9E0CBFC9-55E2-6CA0-B14D-346E1E83E304}"/>
          </ac:cxnSpMkLst>
        </pc:cxnChg>
        <pc:cxnChg chg="mod">
          <ac:chgData name="SAYANJU Sirash" userId="95174435-9ca6-4c98-9edd-c363b73a0357" providerId="ADAL" clId="{C28B2266-96B2-487F-B23C-4B59B8E8D210}" dt="2024-03-22T10:57:35.992" v="1"/>
          <ac:cxnSpMkLst>
            <pc:docMk/>
            <pc:sldMk cId="261058636" sldId="257"/>
            <ac:cxnSpMk id="198" creationId="{0919C235-D286-3898-8CE5-FC0C2B24CBEA}"/>
          </ac:cxnSpMkLst>
        </pc:cxnChg>
        <pc:cxnChg chg="mod">
          <ac:chgData name="SAYANJU Sirash" userId="95174435-9ca6-4c98-9edd-c363b73a0357" providerId="ADAL" clId="{C28B2266-96B2-487F-B23C-4B59B8E8D210}" dt="2024-03-22T10:57:35.992" v="1"/>
          <ac:cxnSpMkLst>
            <pc:docMk/>
            <pc:sldMk cId="261058636" sldId="257"/>
            <ac:cxnSpMk id="200" creationId="{A821CD97-D38D-AAEE-2788-F5F7B8AE80DB}"/>
          </ac:cxnSpMkLst>
        </pc:cxnChg>
        <pc:cxnChg chg="mod">
          <ac:chgData name="SAYANJU Sirash" userId="95174435-9ca6-4c98-9edd-c363b73a0357" providerId="ADAL" clId="{C28B2266-96B2-487F-B23C-4B59B8E8D210}" dt="2024-03-22T10:57:35.992" v="1"/>
          <ac:cxnSpMkLst>
            <pc:docMk/>
            <pc:sldMk cId="261058636" sldId="257"/>
            <ac:cxnSpMk id="201" creationId="{8E3D8727-1C66-19E9-94F1-47158AD20353}"/>
          </ac:cxnSpMkLst>
        </pc:cxnChg>
        <pc:cxnChg chg="mod">
          <ac:chgData name="SAYANJU Sirash" userId="95174435-9ca6-4c98-9edd-c363b73a0357" providerId="ADAL" clId="{C28B2266-96B2-487F-B23C-4B59B8E8D210}" dt="2024-03-22T10:57:35.992" v="1"/>
          <ac:cxnSpMkLst>
            <pc:docMk/>
            <pc:sldMk cId="261058636" sldId="257"/>
            <ac:cxnSpMk id="204" creationId="{312BD7E3-9D9C-C2B8-5E26-CADE44031D09}"/>
          </ac:cxnSpMkLst>
        </pc:cxnChg>
        <pc:cxnChg chg="mod">
          <ac:chgData name="SAYANJU Sirash" userId="95174435-9ca6-4c98-9edd-c363b73a0357" providerId="ADAL" clId="{C28B2266-96B2-487F-B23C-4B59B8E8D210}" dt="2024-03-22T10:57:35.992" v="1"/>
          <ac:cxnSpMkLst>
            <pc:docMk/>
            <pc:sldMk cId="261058636" sldId="257"/>
            <ac:cxnSpMk id="205" creationId="{5BD0AAEC-BAE2-5B49-5859-51BA6E75D8E2}"/>
          </ac:cxnSpMkLst>
        </pc:cxnChg>
        <pc:cxnChg chg="mod">
          <ac:chgData name="SAYANJU Sirash" userId="95174435-9ca6-4c98-9edd-c363b73a0357" providerId="ADAL" clId="{C28B2266-96B2-487F-B23C-4B59B8E8D210}" dt="2024-03-22T10:57:35.992" v="1"/>
          <ac:cxnSpMkLst>
            <pc:docMk/>
            <pc:sldMk cId="261058636" sldId="257"/>
            <ac:cxnSpMk id="207" creationId="{E55907D6-933C-F071-9947-4BB93A7A6668}"/>
          </ac:cxnSpMkLst>
        </pc:cxnChg>
        <pc:cxnChg chg="mod">
          <ac:chgData name="SAYANJU Sirash" userId="95174435-9ca6-4c98-9edd-c363b73a0357" providerId="ADAL" clId="{C28B2266-96B2-487F-B23C-4B59B8E8D210}" dt="2024-03-22T10:57:35.992" v="1"/>
          <ac:cxnSpMkLst>
            <pc:docMk/>
            <pc:sldMk cId="261058636" sldId="257"/>
            <ac:cxnSpMk id="208" creationId="{E4A485DC-08D1-1AB7-E220-9D4195041A56}"/>
          </ac:cxnSpMkLst>
        </pc:cxnChg>
        <pc:cxnChg chg="mod">
          <ac:chgData name="SAYANJU Sirash" userId="95174435-9ca6-4c98-9edd-c363b73a0357" providerId="ADAL" clId="{C28B2266-96B2-487F-B23C-4B59B8E8D210}" dt="2024-03-22T10:57:35.992" v="1"/>
          <ac:cxnSpMkLst>
            <pc:docMk/>
            <pc:sldMk cId="261058636" sldId="257"/>
            <ac:cxnSpMk id="211" creationId="{3DA3726C-D51F-4B03-F434-48665943F07A}"/>
          </ac:cxnSpMkLst>
        </pc:cxnChg>
        <pc:cxnChg chg="mod">
          <ac:chgData name="SAYANJU Sirash" userId="95174435-9ca6-4c98-9edd-c363b73a0357" providerId="ADAL" clId="{C28B2266-96B2-487F-B23C-4B59B8E8D210}" dt="2024-03-22T10:57:35.992" v="1"/>
          <ac:cxnSpMkLst>
            <pc:docMk/>
            <pc:sldMk cId="261058636" sldId="257"/>
            <ac:cxnSpMk id="212" creationId="{4555AFBA-FC6C-2533-EDB3-9C655FF4E816}"/>
          </ac:cxnSpMkLst>
        </pc:cxnChg>
        <pc:cxnChg chg="mod">
          <ac:chgData name="SAYANJU Sirash" userId="95174435-9ca6-4c98-9edd-c363b73a0357" providerId="ADAL" clId="{C28B2266-96B2-487F-B23C-4B59B8E8D210}" dt="2024-03-22T10:57:35.992" v="1"/>
          <ac:cxnSpMkLst>
            <pc:docMk/>
            <pc:sldMk cId="261058636" sldId="257"/>
            <ac:cxnSpMk id="214" creationId="{44757CB1-24C9-5E79-41E3-B6111F503FDF}"/>
          </ac:cxnSpMkLst>
        </pc:cxnChg>
        <pc:cxnChg chg="mod">
          <ac:chgData name="SAYANJU Sirash" userId="95174435-9ca6-4c98-9edd-c363b73a0357" providerId="ADAL" clId="{C28B2266-96B2-487F-B23C-4B59B8E8D210}" dt="2024-03-22T10:57:35.992" v="1"/>
          <ac:cxnSpMkLst>
            <pc:docMk/>
            <pc:sldMk cId="261058636" sldId="257"/>
            <ac:cxnSpMk id="217" creationId="{002BA13E-5F27-11B5-259A-450FCFA6205C}"/>
          </ac:cxnSpMkLst>
        </pc:cxnChg>
        <pc:cxnChg chg="mod">
          <ac:chgData name="SAYANJU Sirash" userId="95174435-9ca6-4c98-9edd-c363b73a0357" providerId="ADAL" clId="{C28B2266-96B2-487F-B23C-4B59B8E8D210}" dt="2024-03-22T10:57:35.992" v="1"/>
          <ac:cxnSpMkLst>
            <pc:docMk/>
            <pc:sldMk cId="261058636" sldId="257"/>
            <ac:cxnSpMk id="219" creationId="{0E3705F2-3824-B515-207F-C608A867A840}"/>
          </ac:cxnSpMkLst>
        </pc:cxnChg>
        <pc:cxnChg chg="mod">
          <ac:chgData name="SAYANJU Sirash" userId="95174435-9ca6-4c98-9edd-c363b73a0357" providerId="ADAL" clId="{C28B2266-96B2-487F-B23C-4B59B8E8D210}" dt="2024-03-22T10:57:35.992" v="1"/>
          <ac:cxnSpMkLst>
            <pc:docMk/>
            <pc:sldMk cId="261058636" sldId="257"/>
            <ac:cxnSpMk id="222" creationId="{6F53C00D-17C4-E265-E48D-CCE07406155D}"/>
          </ac:cxnSpMkLst>
        </pc:cxnChg>
        <pc:cxnChg chg="mod">
          <ac:chgData name="SAYANJU Sirash" userId="95174435-9ca6-4c98-9edd-c363b73a0357" providerId="ADAL" clId="{C28B2266-96B2-487F-B23C-4B59B8E8D210}" dt="2024-03-22T10:57:35.992" v="1"/>
          <ac:cxnSpMkLst>
            <pc:docMk/>
            <pc:sldMk cId="261058636" sldId="257"/>
            <ac:cxnSpMk id="223" creationId="{0471574F-4806-7E9F-2470-1E1A99ADFDA1}"/>
          </ac:cxnSpMkLst>
        </pc:cxnChg>
        <pc:cxnChg chg="mod">
          <ac:chgData name="SAYANJU Sirash" userId="95174435-9ca6-4c98-9edd-c363b73a0357" providerId="ADAL" clId="{C28B2266-96B2-487F-B23C-4B59B8E8D210}" dt="2024-03-22T10:57:35.992" v="1"/>
          <ac:cxnSpMkLst>
            <pc:docMk/>
            <pc:sldMk cId="261058636" sldId="257"/>
            <ac:cxnSpMk id="224" creationId="{79F8E871-D5DC-ABCB-6B24-A418341139FA}"/>
          </ac:cxnSpMkLst>
        </pc:cxnChg>
        <pc:cxnChg chg="mod">
          <ac:chgData name="SAYANJU Sirash" userId="95174435-9ca6-4c98-9edd-c363b73a0357" providerId="ADAL" clId="{C28B2266-96B2-487F-B23C-4B59B8E8D210}" dt="2024-03-22T10:57:35.992" v="1"/>
          <ac:cxnSpMkLst>
            <pc:docMk/>
            <pc:sldMk cId="261058636" sldId="257"/>
            <ac:cxnSpMk id="225" creationId="{53FEA180-FB72-3F2A-EC51-44EAC868477D}"/>
          </ac:cxnSpMkLst>
        </pc:cxnChg>
        <pc:cxnChg chg="mod">
          <ac:chgData name="SAYANJU Sirash" userId="95174435-9ca6-4c98-9edd-c363b73a0357" providerId="ADAL" clId="{C28B2266-96B2-487F-B23C-4B59B8E8D210}" dt="2024-03-22T10:57:35.992" v="1"/>
          <ac:cxnSpMkLst>
            <pc:docMk/>
            <pc:sldMk cId="261058636" sldId="257"/>
            <ac:cxnSpMk id="228" creationId="{63D08774-ADA1-5E32-96A1-E328F026C1D4}"/>
          </ac:cxnSpMkLst>
        </pc:cxnChg>
        <pc:cxnChg chg="mod">
          <ac:chgData name="SAYANJU Sirash" userId="95174435-9ca6-4c98-9edd-c363b73a0357" providerId="ADAL" clId="{C28B2266-96B2-487F-B23C-4B59B8E8D210}" dt="2024-03-22T10:57:35.992" v="1"/>
          <ac:cxnSpMkLst>
            <pc:docMk/>
            <pc:sldMk cId="261058636" sldId="257"/>
            <ac:cxnSpMk id="231" creationId="{477A8516-6D5A-5322-B66F-06CDD67CC214}"/>
          </ac:cxnSpMkLst>
        </pc:cxnChg>
        <pc:cxnChg chg="mod">
          <ac:chgData name="SAYANJU Sirash" userId="95174435-9ca6-4c98-9edd-c363b73a0357" providerId="ADAL" clId="{C28B2266-96B2-487F-B23C-4B59B8E8D210}" dt="2024-03-22T10:57:35.992" v="1"/>
          <ac:cxnSpMkLst>
            <pc:docMk/>
            <pc:sldMk cId="261058636" sldId="257"/>
            <ac:cxnSpMk id="232" creationId="{4A3E4B0D-66C1-533A-6217-02061EBFB93E}"/>
          </ac:cxnSpMkLst>
        </pc:cxnChg>
        <pc:cxnChg chg="mod">
          <ac:chgData name="SAYANJU Sirash" userId="95174435-9ca6-4c98-9edd-c363b73a0357" providerId="ADAL" clId="{C28B2266-96B2-487F-B23C-4B59B8E8D210}" dt="2024-03-22T10:57:35.992" v="1"/>
          <ac:cxnSpMkLst>
            <pc:docMk/>
            <pc:sldMk cId="261058636" sldId="257"/>
            <ac:cxnSpMk id="235" creationId="{CC1DCB44-C5EE-74D7-F86E-1B7D3BF31A19}"/>
          </ac:cxnSpMkLst>
        </pc:cxnChg>
        <pc:cxnChg chg="mod">
          <ac:chgData name="SAYANJU Sirash" userId="95174435-9ca6-4c98-9edd-c363b73a0357" providerId="ADAL" clId="{C28B2266-96B2-487F-B23C-4B59B8E8D210}" dt="2024-03-22T10:57:35.992" v="1"/>
          <ac:cxnSpMkLst>
            <pc:docMk/>
            <pc:sldMk cId="261058636" sldId="257"/>
            <ac:cxnSpMk id="236" creationId="{CCF04A7E-B3E0-5D05-70D9-7A4F26951D6B}"/>
          </ac:cxnSpMkLst>
        </pc:cxnChg>
        <pc:cxnChg chg="mod">
          <ac:chgData name="SAYANJU Sirash" userId="95174435-9ca6-4c98-9edd-c363b73a0357" providerId="ADAL" clId="{C28B2266-96B2-487F-B23C-4B59B8E8D210}" dt="2024-03-22T10:57:35.992" v="1"/>
          <ac:cxnSpMkLst>
            <pc:docMk/>
            <pc:sldMk cId="261058636" sldId="257"/>
            <ac:cxnSpMk id="239" creationId="{B9EC32FF-5A54-BF8A-16F5-E54E02366617}"/>
          </ac:cxnSpMkLst>
        </pc:cxnChg>
        <pc:cxnChg chg="mod">
          <ac:chgData name="SAYANJU Sirash" userId="95174435-9ca6-4c98-9edd-c363b73a0357" providerId="ADAL" clId="{C28B2266-96B2-487F-B23C-4B59B8E8D210}" dt="2024-03-22T10:57:35.992" v="1"/>
          <ac:cxnSpMkLst>
            <pc:docMk/>
            <pc:sldMk cId="261058636" sldId="257"/>
            <ac:cxnSpMk id="240" creationId="{70F26C6C-F4F6-F52D-896D-295D1B0FF2DC}"/>
          </ac:cxnSpMkLst>
        </pc:cxnChg>
        <pc:cxnChg chg="mod">
          <ac:chgData name="SAYANJU Sirash" userId="95174435-9ca6-4c98-9edd-c363b73a0357" providerId="ADAL" clId="{C28B2266-96B2-487F-B23C-4B59B8E8D210}" dt="2024-03-22T10:57:35.992" v="1"/>
          <ac:cxnSpMkLst>
            <pc:docMk/>
            <pc:sldMk cId="261058636" sldId="257"/>
            <ac:cxnSpMk id="243" creationId="{E93D14DF-3448-4D81-4608-60DB6E8C2DC5}"/>
          </ac:cxnSpMkLst>
        </pc:cxnChg>
        <pc:cxnChg chg="mod">
          <ac:chgData name="SAYANJU Sirash" userId="95174435-9ca6-4c98-9edd-c363b73a0357" providerId="ADAL" clId="{C28B2266-96B2-487F-B23C-4B59B8E8D210}" dt="2024-03-22T10:57:35.992" v="1"/>
          <ac:cxnSpMkLst>
            <pc:docMk/>
            <pc:sldMk cId="261058636" sldId="257"/>
            <ac:cxnSpMk id="244" creationId="{FCCC814B-7AD9-01B0-02FD-121B6FBA9D79}"/>
          </ac:cxnSpMkLst>
        </pc:cxnChg>
        <pc:cxnChg chg="mod">
          <ac:chgData name="SAYANJU Sirash" userId="95174435-9ca6-4c98-9edd-c363b73a0357" providerId="ADAL" clId="{C28B2266-96B2-487F-B23C-4B59B8E8D210}" dt="2024-03-22T10:57:35.992" v="1"/>
          <ac:cxnSpMkLst>
            <pc:docMk/>
            <pc:sldMk cId="261058636" sldId="257"/>
            <ac:cxnSpMk id="247" creationId="{C34564E5-EE8C-998D-6FEC-E55107D2DD0B}"/>
          </ac:cxnSpMkLst>
        </pc:cxnChg>
        <pc:cxnChg chg="mod">
          <ac:chgData name="SAYANJU Sirash" userId="95174435-9ca6-4c98-9edd-c363b73a0357" providerId="ADAL" clId="{C28B2266-96B2-487F-B23C-4B59B8E8D210}" dt="2024-03-22T10:57:35.992" v="1"/>
          <ac:cxnSpMkLst>
            <pc:docMk/>
            <pc:sldMk cId="261058636" sldId="257"/>
            <ac:cxnSpMk id="248" creationId="{B8C81192-2E0B-E1C4-E912-8662BBA7F9D0}"/>
          </ac:cxnSpMkLst>
        </pc:cxnChg>
        <pc:cxnChg chg="mod">
          <ac:chgData name="SAYANJU Sirash" userId="95174435-9ca6-4c98-9edd-c363b73a0357" providerId="ADAL" clId="{C28B2266-96B2-487F-B23C-4B59B8E8D210}" dt="2024-03-22T10:57:35.992" v="1"/>
          <ac:cxnSpMkLst>
            <pc:docMk/>
            <pc:sldMk cId="261058636" sldId="257"/>
            <ac:cxnSpMk id="251" creationId="{215BD065-3C89-8210-E590-36A1CB9C31C7}"/>
          </ac:cxnSpMkLst>
        </pc:cxnChg>
        <pc:cxnChg chg="mod">
          <ac:chgData name="SAYANJU Sirash" userId="95174435-9ca6-4c98-9edd-c363b73a0357" providerId="ADAL" clId="{C28B2266-96B2-487F-B23C-4B59B8E8D210}" dt="2024-03-22T10:57:35.992" v="1"/>
          <ac:cxnSpMkLst>
            <pc:docMk/>
            <pc:sldMk cId="261058636" sldId="257"/>
            <ac:cxnSpMk id="252" creationId="{8EBBF456-D126-AAB4-6A74-A4671215E7B2}"/>
          </ac:cxnSpMkLst>
        </pc:cxnChg>
        <pc:cxnChg chg="mod">
          <ac:chgData name="SAYANJU Sirash" userId="95174435-9ca6-4c98-9edd-c363b73a0357" providerId="ADAL" clId="{C28B2266-96B2-487F-B23C-4B59B8E8D210}" dt="2024-03-22T10:57:35.992" v="1"/>
          <ac:cxnSpMkLst>
            <pc:docMk/>
            <pc:sldMk cId="261058636" sldId="257"/>
            <ac:cxnSpMk id="255" creationId="{8ECC79D5-D1CC-DC39-D827-548C4B20FE43}"/>
          </ac:cxnSpMkLst>
        </pc:cxnChg>
        <pc:cxnChg chg="mod">
          <ac:chgData name="SAYANJU Sirash" userId="95174435-9ca6-4c98-9edd-c363b73a0357" providerId="ADAL" clId="{C28B2266-96B2-487F-B23C-4B59B8E8D210}" dt="2024-03-22T10:57:35.992" v="1"/>
          <ac:cxnSpMkLst>
            <pc:docMk/>
            <pc:sldMk cId="261058636" sldId="257"/>
            <ac:cxnSpMk id="256" creationId="{86905E22-724E-CB13-DB71-251CC74AD5BA}"/>
          </ac:cxnSpMkLst>
        </pc:cxnChg>
        <pc:cxnChg chg="mod">
          <ac:chgData name="SAYANJU Sirash" userId="95174435-9ca6-4c98-9edd-c363b73a0357" providerId="ADAL" clId="{C28B2266-96B2-487F-B23C-4B59B8E8D210}" dt="2024-03-22T10:57:35.992" v="1"/>
          <ac:cxnSpMkLst>
            <pc:docMk/>
            <pc:sldMk cId="261058636" sldId="257"/>
            <ac:cxnSpMk id="259" creationId="{0026F03D-7F13-B8FB-5071-3565F132125E}"/>
          </ac:cxnSpMkLst>
        </pc:cxnChg>
        <pc:cxnChg chg="mod">
          <ac:chgData name="SAYANJU Sirash" userId="95174435-9ca6-4c98-9edd-c363b73a0357" providerId="ADAL" clId="{C28B2266-96B2-487F-B23C-4B59B8E8D210}" dt="2024-03-22T10:57:35.992" v="1"/>
          <ac:cxnSpMkLst>
            <pc:docMk/>
            <pc:sldMk cId="261058636" sldId="257"/>
            <ac:cxnSpMk id="261" creationId="{C936C725-0196-FBFE-B951-4457B8D0F93E}"/>
          </ac:cxnSpMkLst>
        </pc:cxnChg>
        <pc:cxnChg chg="mod">
          <ac:chgData name="SAYANJU Sirash" userId="95174435-9ca6-4c98-9edd-c363b73a0357" providerId="ADAL" clId="{C28B2266-96B2-487F-B23C-4B59B8E8D210}" dt="2024-03-22T10:57:35.992" v="1"/>
          <ac:cxnSpMkLst>
            <pc:docMk/>
            <pc:sldMk cId="261058636" sldId="257"/>
            <ac:cxnSpMk id="263" creationId="{6D8449C2-AE82-8C3B-6230-958A6AD82B36}"/>
          </ac:cxnSpMkLst>
        </pc:cxnChg>
        <pc:cxnChg chg="mod">
          <ac:chgData name="SAYANJU Sirash" userId="95174435-9ca6-4c98-9edd-c363b73a0357" providerId="ADAL" clId="{C28B2266-96B2-487F-B23C-4B59B8E8D210}" dt="2024-03-22T10:57:35.992" v="1"/>
          <ac:cxnSpMkLst>
            <pc:docMk/>
            <pc:sldMk cId="261058636" sldId="257"/>
            <ac:cxnSpMk id="264" creationId="{34504EA7-CCE5-0A02-2920-9C3062CFB690}"/>
          </ac:cxnSpMkLst>
        </pc:cxnChg>
        <pc:cxnChg chg="mod">
          <ac:chgData name="SAYANJU Sirash" userId="95174435-9ca6-4c98-9edd-c363b73a0357" providerId="ADAL" clId="{C28B2266-96B2-487F-B23C-4B59B8E8D210}" dt="2024-03-22T10:57:35.992" v="1"/>
          <ac:cxnSpMkLst>
            <pc:docMk/>
            <pc:sldMk cId="261058636" sldId="257"/>
            <ac:cxnSpMk id="265" creationId="{FB9106C4-128E-9432-150C-5EB246964DAA}"/>
          </ac:cxnSpMkLst>
        </pc:cxnChg>
        <pc:cxnChg chg="mod">
          <ac:chgData name="SAYANJU Sirash" userId="95174435-9ca6-4c98-9edd-c363b73a0357" providerId="ADAL" clId="{C28B2266-96B2-487F-B23C-4B59B8E8D210}" dt="2024-03-22T10:57:35.992" v="1"/>
          <ac:cxnSpMkLst>
            <pc:docMk/>
            <pc:sldMk cId="261058636" sldId="257"/>
            <ac:cxnSpMk id="266" creationId="{0734DF18-8B4B-3B58-8C97-ABFC6BB58B7E}"/>
          </ac:cxnSpMkLst>
        </pc:cxnChg>
        <pc:cxnChg chg="mod">
          <ac:chgData name="SAYANJU Sirash" userId="95174435-9ca6-4c98-9edd-c363b73a0357" providerId="ADAL" clId="{C28B2266-96B2-487F-B23C-4B59B8E8D210}" dt="2024-03-22T10:57:35.992" v="1"/>
          <ac:cxnSpMkLst>
            <pc:docMk/>
            <pc:sldMk cId="261058636" sldId="257"/>
            <ac:cxnSpMk id="267" creationId="{B32363C4-75EB-92EF-2F10-9299B214D68F}"/>
          </ac:cxnSpMkLst>
        </pc:cxnChg>
        <pc:cxnChg chg="mod">
          <ac:chgData name="SAYANJU Sirash" userId="95174435-9ca6-4c98-9edd-c363b73a0357" providerId="ADAL" clId="{C28B2266-96B2-487F-B23C-4B59B8E8D210}" dt="2024-03-22T10:57:35.992" v="1"/>
          <ac:cxnSpMkLst>
            <pc:docMk/>
            <pc:sldMk cId="261058636" sldId="257"/>
            <ac:cxnSpMk id="268" creationId="{0B507120-8E46-2C1D-9ED3-9DEBC41C22F9}"/>
          </ac:cxnSpMkLst>
        </pc:cxnChg>
        <pc:cxnChg chg="mod">
          <ac:chgData name="SAYANJU Sirash" userId="95174435-9ca6-4c98-9edd-c363b73a0357" providerId="ADAL" clId="{C28B2266-96B2-487F-B23C-4B59B8E8D210}" dt="2024-03-22T10:57:35.992" v="1"/>
          <ac:cxnSpMkLst>
            <pc:docMk/>
            <pc:sldMk cId="261058636" sldId="257"/>
            <ac:cxnSpMk id="269" creationId="{465E85CC-25DF-DC41-C24D-BCA40FA2D41F}"/>
          </ac:cxnSpMkLst>
        </pc:cxnChg>
        <pc:cxnChg chg="mod">
          <ac:chgData name="SAYANJU Sirash" userId="95174435-9ca6-4c98-9edd-c363b73a0357" providerId="ADAL" clId="{C28B2266-96B2-487F-B23C-4B59B8E8D210}" dt="2024-03-22T10:57:35.992" v="1"/>
          <ac:cxnSpMkLst>
            <pc:docMk/>
            <pc:sldMk cId="261058636" sldId="257"/>
            <ac:cxnSpMk id="270" creationId="{EEC2E964-7707-D2AE-3BE0-3811D17EBD20}"/>
          </ac:cxnSpMkLst>
        </pc:cxnChg>
        <pc:cxnChg chg="mod">
          <ac:chgData name="SAYANJU Sirash" userId="95174435-9ca6-4c98-9edd-c363b73a0357" providerId="ADAL" clId="{C28B2266-96B2-487F-B23C-4B59B8E8D210}" dt="2024-03-22T10:57:35.992" v="1"/>
          <ac:cxnSpMkLst>
            <pc:docMk/>
            <pc:sldMk cId="261058636" sldId="257"/>
            <ac:cxnSpMk id="271" creationId="{C0E6BA3A-CA07-A026-A025-694433ECAE8D}"/>
          </ac:cxnSpMkLst>
        </pc:cxnChg>
        <pc:cxnChg chg="mod">
          <ac:chgData name="SAYANJU Sirash" userId="95174435-9ca6-4c98-9edd-c363b73a0357" providerId="ADAL" clId="{C28B2266-96B2-487F-B23C-4B59B8E8D210}" dt="2024-03-22T10:57:35.992" v="1"/>
          <ac:cxnSpMkLst>
            <pc:docMk/>
            <pc:sldMk cId="261058636" sldId="257"/>
            <ac:cxnSpMk id="272" creationId="{AE734197-67EF-169B-92A1-3F9D3DD2F0DE}"/>
          </ac:cxnSpMkLst>
        </pc:cxnChg>
        <pc:cxnChg chg="mod">
          <ac:chgData name="SAYANJU Sirash" userId="95174435-9ca6-4c98-9edd-c363b73a0357" providerId="ADAL" clId="{C28B2266-96B2-487F-B23C-4B59B8E8D210}" dt="2024-03-22T10:57:35.992" v="1"/>
          <ac:cxnSpMkLst>
            <pc:docMk/>
            <pc:sldMk cId="261058636" sldId="257"/>
            <ac:cxnSpMk id="273" creationId="{8A78F88F-EE1F-2DB1-A257-FC02C79FDA50}"/>
          </ac:cxnSpMkLst>
        </pc:cxnChg>
        <pc:cxnChg chg="mod">
          <ac:chgData name="SAYANJU Sirash" userId="95174435-9ca6-4c98-9edd-c363b73a0357" providerId="ADAL" clId="{C28B2266-96B2-487F-B23C-4B59B8E8D210}" dt="2024-03-22T10:57:35.992" v="1"/>
          <ac:cxnSpMkLst>
            <pc:docMk/>
            <pc:sldMk cId="261058636" sldId="257"/>
            <ac:cxnSpMk id="274" creationId="{3E478552-6CCB-04CA-50A0-C1DB894D65F5}"/>
          </ac:cxnSpMkLst>
        </pc:cxnChg>
        <pc:cxnChg chg="mod">
          <ac:chgData name="SAYANJU Sirash" userId="95174435-9ca6-4c98-9edd-c363b73a0357" providerId="ADAL" clId="{C28B2266-96B2-487F-B23C-4B59B8E8D210}" dt="2024-03-22T10:57:35.992" v="1"/>
          <ac:cxnSpMkLst>
            <pc:docMk/>
            <pc:sldMk cId="261058636" sldId="257"/>
            <ac:cxnSpMk id="275" creationId="{BB9230CF-AFF4-A580-D43E-9782A5B566AD}"/>
          </ac:cxnSpMkLst>
        </pc:cxnChg>
        <pc:cxnChg chg="mod">
          <ac:chgData name="SAYANJU Sirash" userId="95174435-9ca6-4c98-9edd-c363b73a0357" providerId="ADAL" clId="{C28B2266-96B2-487F-B23C-4B59B8E8D210}" dt="2024-03-22T10:57:35.992" v="1"/>
          <ac:cxnSpMkLst>
            <pc:docMk/>
            <pc:sldMk cId="261058636" sldId="257"/>
            <ac:cxnSpMk id="276" creationId="{DA4F06AF-5CD0-E18A-B2BD-C0D504D3B836}"/>
          </ac:cxnSpMkLst>
        </pc:cxnChg>
        <pc:cxnChg chg="mod">
          <ac:chgData name="SAYANJU Sirash" userId="95174435-9ca6-4c98-9edd-c363b73a0357" providerId="ADAL" clId="{C28B2266-96B2-487F-B23C-4B59B8E8D210}" dt="2024-03-22T10:57:35.992" v="1"/>
          <ac:cxnSpMkLst>
            <pc:docMk/>
            <pc:sldMk cId="261058636" sldId="257"/>
            <ac:cxnSpMk id="277" creationId="{FB056869-E624-CE21-4AE4-259770426067}"/>
          </ac:cxnSpMkLst>
        </pc:cxnChg>
        <pc:cxnChg chg="mod">
          <ac:chgData name="SAYANJU Sirash" userId="95174435-9ca6-4c98-9edd-c363b73a0357" providerId="ADAL" clId="{C28B2266-96B2-487F-B23C-4B59B8E8D210}" dt="2024-03-22T10:57:35.992" v="1"/>
          <ac:cxnSpMkLst>
            <pc:docMk/>
            <pc:sldMk cId="261058636" sldId="257"/>
            <ac:cxnSpMk id="278" creationId="{55906421-63A4-FE65-6CC9-9FDF18A766D9}"/>
          </ac:cxnSpMkLst>
        </pc:cxnChg>
        <pc:cxnChg chg="mod">
          <ac:chgData name="SAYANJU Sirash" userId="95174435-9ca6-4c98-9edd-c363b73a0357" providerId="ADAL" clId="{C28B2266-96B2-487F-B23C-4B59B8E8D210}" dt="2024-03-22T10:57:35.992" v="1"/>
          <ac:cxnSpMkLst>
            <pc:docMk/>
            <pc:sldMk cId="261058636" sldId="257"/>
            <ac:cxnSpMk id="279" creationId="{3BB9593E-BFE0-61E8-190D-CB1D9D6AF1FA}"/>
          </ac:cxnSpMkLst>
        </pc:cxnChg>
        <pc:cxnChg chg="mod">
          <ac:chgData name="SAYANJU Sirash" userId="95174435-9ca6-4c98-9edd-c363b73a0357" providerId="ADAL" clId="{C28B2266-96B2-487F-B23C-4B59B8E8D210}" dt="2024-03-22T10:57:35.992" v="1"/>
          <ac:cxnSpMkLst>
            <pc:docMk/>
            <pc:sldMk cId="261058636" sldId="257"/>
            <ac:cxnSpMk id="280" creationId="{8CA379A7-D045-4953-138B-386E7D712359}"/>
          </ac:cxnSpMkLst>
        </pc:cxnChg>
        <pc:cxnChg chg="mod">
          <ac:chgData name="SAYANJU Sirash" userId="95174435-9ca6-4c98-9edd-c363b73a0357" providerId="ADAL" clId="{C28B2266-96B2-487F-B23C-4B59B8E8D210}" dt="2024-03-22T10:57:35.992" v="1"/>
          <ac:cxnSpMkLst>
            <pc:docMk/>
            <pc:sldMk cId="261058636" sldId="257"/>
            <ac:cxnSpMk id="281" creationId="{B27C099B-44CF-3FAB-CE55-EF89356BA2CF}"/>
          </ac:cxnSpMkLst>
        </pc:cxnChg>
        <pc:cxnChg chg="mod">
          <ac:chgData name="SAYANJU Sirash" userId="95174435-9ca6-4c98-9edd-c363b73a0357" providerId="ADAL" clId="{C28B2266-96B2-487F-B23C-4B59B8E8D210}" dt="2024-03-22T10:57:35.992" v="1"/>
          <ac:cxnSpMkLst>
            <pc:docMk/>
            <pc:sldMk cId="261058636" sldId="257"/>
            <ac:cxnSpMk id="282" creationId="{92B15242-9A0E-AACD-0003-0DDF78551DEF}"/>
          </ac:cxnSpMkLst>
        </pc:cxnChg>
        <pc:cxnChg chg="mod">
          <ac:chgData name="SAYANJU Sirash" userId="95174435-9ca6-4c98-9edd-c363b73a0357" providerId="ADAL" clId="{C28B2266-96B2-487F-B23C-4B59B8E8D210}" dt="2024-03-22T10:57:35.992" v="1"/>
          <ac:cxnSpMkLst>
            <pc:docMk/>
            <pc:sldMk cId="261058636" sldId="257"/>
            <ac:cxnSpMk id="283" creationId="{C3586D9B-B25B-F62D-74AC-42F25A990E3F}"/>
          </ac:cxnSpMkLst>
        </pc:cxnChg>
        <pc:cxnChg chg="mod">
          <ac:chgData name="SAYANJU Sirash" userId="95174435-9ca6-4c98-9edd-c363b73a0357" providerId="ADAL" clId="{C28B2266-96B2-487F-B23C-4B59B8E8D210}" dt="2024-03-22T10:57:35.992" v="1"/>
          <ac:cxnSpMkLst>
            <pc:docMk/>
            <pc:sldMk cId="261058636" sldId="257"/>
            <ac:cxnSpMk id="284" creationId="{1EC1B7C3-9FFC-BAF5-8908-80C63C281A88}"/>
          </ac:cxnSpMkLst>
        </pc:cxnChg>
        <pc:cxnChg chg="mod">
          <ac:chgData name="SAYANJU Sirash" userId="95174435-9ca6-4c98-9edd-c363b73a0357" providerId="ADAL" clId="{C28B2266-96B2-487F-B23C-4B59B8E8D210}" dt="2024-03-22T10:57:35.992" v="1"/>
          <ac:cxnSpMkLst>
            <pc:docMk/>
            <pc:sldMk cId="261058636" sldId="257"/>
            <ac:cxnSpMk id="285" creationId="{A89F9045-E41D-C81A-44E3-CC6DD61CEEAD}"/>
          </ac:cxnSpMkLst>
        </pc:cxnChg>
      </pc:sldChg>
    </pc:docChg>
  </pc:docChgLst>
  <pc:docChgLst>
    <pc:chgData name="BAKEAPAI Ndukayo Zamba Leonel" userId="S::bakeapai.leonel-ndukayo379@mail.kyutech.jp::570946df-5939-4e01-84a2-97b361e09f0a" providerId="AD" clId="Web-{BFC602F9-C194-4FE9-906A-64D8EF55D62B}"/>
    <pc:docChg chg="modSld">
      <pc:chgData name="BAKEAPAI Ndukayo Zamba Leonel" userId="S::bakeapai.leonel-ndukayo379@mail.kyutech.jp::570946df-5939-4e01-84a2-97b361e09f0a" providerId="AD" clId="Web-{BFC602F9-C194-4FE9-906A-64D8EF55D62B}" dt="2024-03-22T04:46:56.323" v="11" actId="14100"/>
      <pc:docMkLst>
        <pc:docMk/>
      </pc:docMkLst>
      <pc:sldChg chg="addSp delSp modSp">
        <pc:chgData name="BAKEAPAI Ndukayo Zamba Leonel" userId="S::bakeapai.leonel-ndukayo379@mail.kyutech.jp::570946df-5939-4e01-84a2-97b361e09f0a" providerId="AD" clId="Web-{BFC602F9-C194-4FE9-906A-64D8EF55D62B}" dt="2024-03-22T04:46:56.323" v="11" actId="14100"/>
        <pc:sldMkLst>
          <pc:docMk/>
          <pc:sldMk cId="261058636" sldId="257"/>
        </pc:sldMkLst>
        <pc:picChg chg="del">
          <ac:chgData name="BAKEAPAI Ndukayo Zamba Leonel" userId="S::bakeapai.leonel-ndukayo379@mail.kyutech.jp::570946df-5939-4e01-84a2-97b361e09f0a" providerId="AD" clId="Web-{BFC602F9-C194-4FE9-906A-64D8EF55D62B}" dt="2024-03-22T04:45:48.087" v="0"/>
          <ac:picMkLst>
            <pc:docMk/>
            <pc:sldMk cId="261058636" sldId="257"/>
            <ac:picMk id="2" creationId="{95356620-6A9E-C23C-BBB0-ED102FA480E8}"/>
          </ac:picMkLst>
        </pc:picChg>
        <pc:picChg chg="del">
          <ac:chgData name="BAKEAPAI Ndukayo Zamba Leonel" userId="S::bakeapai.leonel-ndukayo379@mail.kyutech.jp::570946df-5939-4e01-84a2-97b361e09f0a" providerId="AD" clId="Web-{BFC602F9-C194-4FE9-906A-64D8EF55D62B}" dt="2024-03-22T04:46:13.963" v="6"/>
          <ac:picMkLst>
            <pc:docMk/>
            <pc:sldMk cId="261058636" sldId="257"/>
            <ac:picMk id="6" creationId="{BA2A9BF5-9A43-79CC-12CC-7548BC4DA5B7}"/>
          </ac:picMkLst>
        </pc:picChg>
        <pc:picChg chg="add mod">
          <ac:chgData name="BAKEAPAI Ndukayo Zamba Leonel" userId="S::bakeapai.leonel-ndukayo379@mail.kyutech.jp::570946df-5939-4e01-84a2-97b361e09f0a" providerId="AD" clId="Web-{BFC602F9-C194-4FE9-906A-64D8EF55D62B}" dt="2024-03-22T04:46:09.947" v="5" actId="14100"/>
          <ac:picMkLst>
            <pc:docMk/>
            <pc:sldMk cId="261058636" sldId="257"/>
            <ac:picMk id="7" creationId="{C4CAA772-1B0F-CDEF-AA48-85329918337F}"/>
          </ac:picMkLst>
        </pc:picChg>
        <pc:picChg chg="add mod">
          <ac:chgData name="BAKEAPAI Ndukayo Zamba Leonel" userId="S::bakeapai.leonel-ndukayo379@mail.kyutech.jp::570946df-5939-4e01-84a2-97b361e09f0a" providerId="AD" clId="Web-{BFC602F9-C194-4FE9-906A-64D8EF55D62B}" dt="2024-03-22T04:46:56.323" v="11" actId="14100"/>
          <ac:picMkLst>
            <pc:docMk/>
            <pc:sldMk cId="261058636" sldId="257"/>
            <ac:picMk id="8" creationId="{3F2DA7EA-A4B3-469D-E343-9E63B6B11582}"/>
          </ac:picMkLst>
        </pc:picChg>
      </pc:sldChg>
    </pc:docChg>
  </pc:docChgLst>
  <pc:docChgLst>
    <pc:chgData name="SAYANJU Sirash" userId="95174435-9ca6-4c98-9edd-c363b73a0357" providerId="ADAL" clId="{9B9ADA8C-6F8E-480D-A809-4419C60E5466}"/>
    <pc:docChg chg="undo custSel modSld">
      <pc:chgData name="SAYANJU Sirash" userId="95174435-9ca6-4c98-9edd-c363b73a0357" providerId="ADAL" clId="{9B9ADA8C-6F8E-480D-A809-4419C60E5466}" dt="2024-03-22T10:56:08.651" v="6" actId="478"/>
      <pc:docMkLst>
        <pc:docMk/>
      </pc:docMkLst>
      <pc:sldChg chg="addSp delSp modSp mod">
        <pc:chgData name="SAYANJU Sirash" userId="95174435-9ca6-4c98-9edd-c363b73a0357" providerId="ADAL" clId="{9B9ADA8C-6F8E-480D-A809-4419C60E5466}" dt="2024-03-22T10:56:08.651" v="6" actId="478"/>
        <pc:sldMkLst>
          <pc:docMk/>
          <pc:sldMk cId="261058636" sldId="257"/>
        </pc:sldMkLst>
        <pc:picChg chg="add mod">
          <ac:chgData name="SAYANJU Sirash" userId="95174435-9ca6-4c98-9edd-c363b73a0357" providerId="ADAL" clId="{9B9ADA8C-6F8E-480D-A809-4419C60E5466}" dt="2024-03-22T10:56:07.635" v="5" actId="14100"/>
          <ac:picMkLst>
            <pc:docMk/>
            <pc:sldMk cId="261058636" sldId="257"/>
            <ac:picMk id="2" creationId="{2F082630-F72D-FCAC-5BC2-21E10687F709}"/>
          </ac:picMkLst>
        </pc:picChg>
        <pc:picChg chg="add del">
          <ac:chgData name="SAYANJU Sirash" userId="95174435-9ca6-4c98-9edd-c363b73a0357" providerId="ADAL" clId="{9B9ADA8C-6F8E-480D-A809-4419C60E5466}" dt="2024-03-22T10:56:08.651" v="6" actId="478"/>
          <ac:picMkLst>
            <pc:docMk/>
            <pc:sldMk cId="261058636" sldId="257"/>
            <ac:picMk id="7" creationId="{C4CAA772-1B0F-CDEF-AA48-85329918337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1E849875-3D41-47C6-90D0-D885F0268AF6}" type="datetimeFigureOut">
              <a:rPr kumimoji="1" lang="ja-JP" altLang="en-US" smtClean="0"/>
              <a:t>2024/3/22</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DCFB6294-F814-4DA0-85B0-C95CA3C7DC50}" type="slidenum">
              <a:rPr kumimoji="1" lang="ja-JP" altLang="en-US" smtClean="0"/>
              <a:t>‹#›</a:t>
            </a:fld>
            <a:endParaRPr kumimoji="1" lang="ja-JP" altLang="en-US"/>
          </a:p>
        </p:txBody>
      </p:sp>
    </p:spTree>
    <p:extLst>
      <p:ext uri="{BB962C8B-B14F-4D97-AF65-F5344CB8AC3E}">
        <p14:creationId xmlns:p14="http://schemas.microsoft.com/office/powerpoint/2010/main" val="8136094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7DD39E-6673-4E02-B7AF-7E42FC7346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D58EEAE-F7F2-489E-9D46-C72205CDC5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2745B5B-13D8-46F3-B5EC-43F9A5E9B661}"/>
              </a:ext>
            </a:extLst>
          </p:cNvPr>
          <p:cNvSpPr>
            <a:spLocks noGrp="1"/>
          </p:cNvSpPr>
          <p:nvPr>
            <p:ph type="dt" sz="half" idx="10"/>
          </p:nvPr>
        </p:nvSpPr>
        <p:spPr/>
        <p:txBody>
          <a:bodyPr/>
          <a:lstStyle/>
          <a:p>
            <a:fld id="{29CA8ECE-A9F5-7B4F-A247-ADC586261052}" type="datetime1">
              <a:rPr kumimoji="1" lang="ja-JP" altLang="en-US" smtClean="0"/>
              <a:t>2024/3/22</a:t>
            </a:fld>
            <a:endParaRPr kumimoji="1" lang="ja-JP" altLang="en-US"/>
          </a:p>
        </p:txBody>
      </p:sp>
      <p:sp>
        <p:nvSpPr>
          <p:cNvPr id="5" name="フッター プレースホルダー 4">
            <a:extLst>
              <a:ext uri="{FF2B5EF4-FFF2-40B4-BE49-F238E27FC236}">
                <a16:creationId xmlns:a16="http://schemas.microsoft.com/office/drawing/2014/main" id="{C1FEC543-88F4-4834-B689-5D4FB8F0490C}"/>
              </a:ext>
            </a:extLst>
          </p:cNvPr>
          <p:cNvSpPr>
            <a:spLocks noGrp="1"/>
          </p:cNvSpPr>
          <p:nvPr>
            <p:ph type="ftr" sz="quarter" idx="11"/>
          </p:nvPr>
        </p:nvSpPr>
        <p:spPr/>
        <p:txBody>
          <a:bodyPr/>
          <a:lstStyle/>
          <a:p>
            <a:r>
              <a:rPr lang="en-US" altLang="ja-JP" sz="1800" kern="100" dirty="0">
                <a:latin typeface="游明朝" panose="02020400000000000000" pitchFamily="18" charset="-128"/>
                <a:ea typeface="游明朝" panose="02020400000000000000" pitchFamily="18" charset="-128"/>
                <a:cs typeface="Times New Roman" panose="02020603050405020304" pitchFamily="18" charset="0"/>
              </a:rPr>
              <a:t>UiTMSAT2-STD-Attachment-02</a:t>
            </a:r>
            <a:endParaRPr lang="ja-JP" altLang="ja-JP" sz="1800" kern="10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 name="スライド番号プレースホルダー 5">
            <a:extLst>
              <a:ext uri="{FF2B5EF4-FFF2-40B4-BE49-F238E27FC236}">
                <a16:creationId xmlns:a16="http://schemas.microsoft.com/office/drawing/2014/main" id="{E091255D-CFDC-43F7-88E1-193B9FA7FC8F}"/>
              </a:ext>
            </a:extLst>
          </p:cNvPr>
          <p:cNvSpPr>
            <a:spLocks noGrp="1"/>
          </p:cNvSpPr>
          <p:nvPr>
            <p:ph type="sldNum" sz="quarter" idx="12"/>
          </p:nvPr>
        </p:nvSpPr>
        <p:spPr>
          <a:xfrm>
            <a:off x="9408368" y="6453336"/>
            <a:ext cx="2743200" cy="365125"/>
          </a:xfrm>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3282067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906E16-A20E-495A-B374-C7372338D77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8CF8024-7365-4C8C-8547-864B5071EF1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8AC9917-EC38-49D1-BB1E-8AA63666B3FE}"/>
              </a:ext>
            </a:extLst>
          </p:cNvPr>
          <p:cNvSpPr>
            <a:spLocks noGrp="1"/>
          </p:cNvSpPr>
          <p:nvPr>
            <p:ph type="dt" sz="half" idx="10"/>
          </p:nvPr>
        </p:nvSpPr>
        <p:spPr/>
        <p:txBody>
          <a:bodyPr/>
          <a:lstStyle/>
          <a:p>
            <a:fld id="{C6CC36A2-3211-D24E-8638-61A050622FF4}" type="datetime1">
              <a:rPr kumimoji="1" lang="ja-JP" altLang="en-US" smtClean="0"/>
              <a:t>2024/3/22</a:t>
            </a:fld>
            <a:endParaRPr kumimoji="1" lang="ja-JP" altLang="en-US"/>
          </a:p>
        </p:txBody>
      </p:sp>
      <p:sp>
        <p:nvSpPr>
          <p:cNvPr id="5" name="フッター プレースホルダー 4">
            <a:extLst>
              <a:ext uri="{FF2B5EF4-FFF2-40B4-BE49-F238E27FC236}">
                <a16:creationId xmlns:a16="http://schemas.microsoft.com/office/drawing/2014/main" id="{0474DA0A-3811-4659-857E-968EED9C8FFE}"/>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6" name="スライド番号プレースホルダー 5">
            <a:extLst>
              <a:ext uri="{FF2B5EF4-FFF2-40B4-BE49-F238E27FC236}">
                <a16:creationId xmlns:a16="http://schemas.microsoft.com/office/drawing/2014/main" id="{B7ED8FF7-0836-4A05-8724-1F16D926048A}"/>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2489806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99F84ED-8EB7-4E29-BEAA-2D67DFD2553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8F40083-4AEB-408B-B25E-77122C0B98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276C87-510F-4811-A357-D0F26FCB2631}"/>
              </a:ext>
            </a:extLst>
          </p:cNvPr>
          <p:cNvSpPr>
            <a:spLocks noGrp="1"/>
          </p:cNvSpPr>
          <p:nvPr>
            <p:ph type="dt" sz="half" idx="10"/>
          </p:nvPr>
        </p:nvSpPr>
        <p:spPr/>
        <p:txBody>
          <a:bodyPr/>
          <a:lstStyle/>
          <a:p>
            <a:fld id="{3AFFA7DA-886A-2049-9A0C-2A0DE7F043D2}" type="datetime1">
              <a:rPr kumimoji="1" lang="ja-JP" altLang="en-US" smtClean="0"/>
              <a:t>2024/3/22</a:t>
            </a:fld>
            <a:endParaRPr kumimoji="1" lang="ja-JP" altLang="en-US"/>
          </a:p>
        </p:txBody>
      </p:sp>
      <p:sp>
        <p:nvSpPr>
          <p:cNvPr id="5" name="フッター プレースホルダー 4">
            <a:extLst>
              <a:ext uri="{FF2B5EF4-FFF2-40B4-BE49-F238E27FC236}">
                <a16:creationId xmlns:a16="http://schemas.microsoft.com/office/drawing/2014/main" id="{F603FB5E-3D5C-415E-9F40-1C8D119C6B88}"/>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6" name="スライド番号プレースホルダー 5">
            <a:extLst>
              <a:ext uri="{FF2B5EF4-FFF2-40B4-BE49-F238E27FC236}">
                <a16:creationId xmlns:a16="http://schemas.microsoft.com/office/drawing/2014/main" id="{0B391F78-3946-4345-9D1C-EB744927DDBD}"/>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1674304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399DC9-C314-4415-9EE8-BA390969C6D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CD726E-9A54-4F88-A1D9-C23A94BC6FC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8416FF-BA31-4DB1-AE43-A3BAE909CC0E}"/>
              </a:ext>
            </a:extLst>
          </p:cNvPr>
          <p:cNvSpPr>
            <a:spLocks noGrp="1"/>
          </p:cNvSpPr>
          <p:nvPr>
            <p:ph type="dt" sz="half" idx="10"/>
          </p:nvPr>
        </p:nvSpPr>
        <p:spPr/>
        <p:txBody>
          <a:bodyPr/>
          <a:lstStyle/>
          <a:p>
            <a:fld id="{9D0C72DC-E151-4D45-AAA8-98EC8DFFEFD7}" type="datetime1">
              <a:rPr kumimoji="1" lang="ja-JP" altLang="en-US" smtClean="0"/>
              <a:t>2024/3/22</a:t>
            </a:fld>
            <a:endParaRPr kumimoji="1" lang="ja-JP" altLang="en-US"/>
          </a:p>
        </p:txBody>
      </p:sp>
      <p:sp>
        <p:nvSpPr>
          <p:cNvPr id="5" name="フッター プレースホルダー 4">
            <a:extLst>
              <a:ext uri="{FF2B5EF4-FFF2-40B4-BE49-F238E27FC236}">
                <a16:creationId xmlns:a16="http://schemas.microsoft.com/office/drawing/2014/main" id="{1348CF05-830F-4967-A7ED-70E97E8C6869}"/>
              </a:ext>
            </a:extLst>
          </p:cNvPr>
          <p:cNvSpPr>
            <a:spLocks noGrp="1"/>
          </p:cNvSpPr>
          <p:nvPr>
            <p:ph type="ftr" sz="quarter" idx="11"/>
          </p:nvPr>
        </p:nvSpPr>
        <p:spPr/>
        <p:txBody>
          <a:bodyPr/>
          <a:lstStyle/>
          <a:p>
            <a:r>
              <a:rPr lang="en-US" altLang="ja-JP" sz="1800" kern="100" dirty="0">
                <a:latin typeface="游明朝" panose="02020400000000000000" pitchFamily="18" charset="-128"/>
                <a:ea typeface="游明朝" panose="02020400000000000000" pitchFamily="18" charset="-128"/>
                <a:cs typeface="Times New Roman" panose="02020603050405020304" pitchFamily="18" charset="0"/>
              </a:rPr>
              <a:t>UiTMSAT2-STD-Attachment-02</a:t>
            </a:r>
            <a:endParaRPr lang="ja-JP" altLang="ja-JP" sz="1800" kern="10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 name="スライド番号プレースホルダー 5">
            <a:extLst>
              <a:ext uri="{FF2B5EF4-FFF2-40B4-BE49-F238E27FC236}">
                <a16:creationId xmlns:a16="http://schemas.microsoft.com/office/drawing/2014/main" id="{B264EACC-714B-4C85-9A00-2D0090CC3046}"/>
              </a:ext>
            </a:extLst>
          </p:cNvPr>
          <p:cNvSpPr>
            <a:spLocks noGrp="1"/>
          </p:cNvSpPr>
          <p:nvPr>
            <p:ph type="sldNum" sz="quarter" idx="12"/>
          </p:nvPr>
        </p:nvSpPr>
        <p:spPr>
          <a:xfrm>
            <a:off x="9408368" y="6453336"/>
            <a:ext cx="2743200" cy="365125"/>
          </a:xfrm>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1285621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972594-6358-43F0-940A-47BA1E26758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7877ECF-CFBA-400D-BFCE-CAF057D28C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4326249-4128-4CDE-995E-A3E218CD4240}"/>
              </a:ext>
            </a:extLst>
          </p:cNvPr>
          <p:cNvSpPr>
            <a:spLocks noGrp="1"/>
          </p:cNvSpPr>
          <p:nvPr>
            <p:ph type="dt" sz="half" idx="10"/>
          </p:nvPr>
        </p:nvSpPr>
        <p:spPr/>
        <p:txBody>
          <a:bodyPr/>
          <a:lstStyle/>
          <a:p>
            <a:fld id="{C9ABAED1-5474-C842-95B2-5A9984C67BEC}" type="datetime1">
              <a:rPr kumimoji="1" lang="ja-JP" altLang="en-US" smtClean="0"/>
              <a:t>2024/3/22</a:t>
            </a:fld>
            <a:endParaRPr kumimoji="1" lang="ja-JP" altLang="en-US"/>
          </a:p>
        </p:txBody>
      </p:sp>
      <p:sp>
        <p:nvSpPr>
          <p:cNvPr id="5" name="フッター プレースホルダー 4">
            <a:extLst>
              <a:ext uri="{FF2B5EF4-FFF2-40B4-BE49-F238E27FC236}">
                <a16:creationId xmlns:a16="http://schemas.microsoft.com/office/drawing/2014/main" id="{2B176F8D-7913-48D0-839E-41FA4FB4D467}"/>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6" name="スライド番号プレースホルダー 5">
            <a:extLst>
              <a:ext uri="{FF2B5EF4-FFF2-40B4-BE49-F238E27FC236}">
                <a16:creationId xmlns:a16="http://schemas.microsoft.com/office/drawing/2014/main" id="{1D541EB2-2529-4606-B0FD-E2E900452236}"/>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23357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2A6EEE-2375-4287-90A7-282DE83C880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16BCF85-95BF-4653-80F1-D65EE3B1BA7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071B62A-735E-4555-8020-9E670717CB5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AB02974-6E52-48C1-86B5-4D0C465FC7C4}"/>
              </a:ext>
            </a:extLst>
          </p:cNvPr>
          <p:cNvSpPr>
            <a:spLocks noGrp="1"/>
          </p:cNvSpPr>
          <p:nvPr>
            <p:ph type="dt" sz="half" idx="10"/>
          </p:nvPr>
        </p:nvSpPr>
        <p:spPr/>
        <p:txBody>
          <a:bodyPr/>
          <a:lstStyle/>
          <a:p>
            <a:fld id="{D48829AC-5D1B-FE49-9587-3BC540E8EA21}" type="datetime1">
              <a:rPr kumimoji="1" lang="ja-JP" altLang="en-US" smtClean="0"/>
              <a:t>2024/3/22</a:t>
            </a:fld>
            <a:endParaRPr kumimoji="1" lang="ja-JP" altLang="en-US"/>
          </a:p>
        </p:txBody>
      </p:sp>
      <p:sp>
        <p:nvSpPr>
          <p:cNvPr id="6" name="フッター プレースホルダー 5">
            <a:extLst>
              <a:ext uri="{FF2B5EF4-FFF2-40B4-BE49-F238E27FC236}">
                <a16:creationId xmlns:a16="http://schemas.microsoft.com/office/drawing/2014/main" id="{6E26BEF4-F440-4EEF-802E-D4F7A53CCCBE}"/>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7" name="スライド番号プレースホルダー 6">
            <a:extLst>
              <a:ext uri="{FF2B5EF4-FFF2-40B4-BE49-F238E27FC236}">
                <a16:creationId xmlns:a16="http://schemas.microsoft.com/office/drawing/2014/main" id="{AE512136-D7DE-48EA-9A1E-3DA7A3BBA068}"/>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1295237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856721-A384-4DE6-8433-499AAD47EA3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892BE9-9BE5-4B1C-89BE-FCD509A3C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904F589-DD49-4482-B955-4DBDD181700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1DC74D9-CA23-4239-AEDA-A22A854637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A9A34AB-3FC7-49ED-A29A-4DABA81CD4B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905FA28-A11B-4381-9CAB-2DCBE4B1D905}"/>
              </a:ext>
            </a:extLst>
          </p:cNvPr>
          <p:cNvSpPr>
            <a:spLocks noGrp="1"/>
          </p:cNvSpPr>
          <p:nvPr>
            <p:ph type="dt" sz="half" idx="10"/>
          </p:nvPr>
        </p:nvSpPr>
        <p:spPr/>
        <p:txBody>
          <a:bodyPr/>
          <a:lstStyle/>
          <a:p>
            <a:fld id="{A86AB1E4-B3AB-634F-8BB8-92C1B17BBA9D}" type="datetime1">
              <a:rPr kumimoji="1" lang="ja-JP" altLang="en-US" smtClean="0"/>
              <a:t>2024/3/22</a:t>
            </a:fld>
            <a:endParaRPr kumimoji="1" lang="ja-JP" altLang="en-US"/>
          </a:p>
        </p:txBody>
      </p:sp>
      <p:sp>
        <p:nvSpPr>
          <p:cNvPr id="8" name="フッター プレースホルダー 7">
            <a:extLst>
              <a:ext uri="{FF2B5EF4-FFF2-40B4-BE49-F238E27FC236}">
                <a16:creationId xmlns:a16="http://schemas.microsoft.com/office/drawing/2014/main" id="{AF39DA8D-4806-4AEA-ACB1-911AAF05F71E}"/>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9" name="スライド番号プレースホルダー 8">
            <a:extLst>
              <a:ext uri="{FF2B5EF4-FFF2-40B4-BE49-F238E27FC236}">
                <a16:creationId xmlns:a16="http://schemas.microsoft.com/office/drawing/2014/main" id="{B031A155-97C5-4332-A1B6-58064E9EFBA2}"/>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2491767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7C1B11-BDC6-47DB-875E-C8F8AC7FC40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E7D799B-107E-49F0-A881-8D353D1618C1}"/>
              </a:ext>
            </a:extLst>
          </p:cNvPr>
          <p:cNvSpPr>
            <a:spLocks noGrp="1"/>
          </p:cNvSpPr>
          <p:nvPr>
            <p:ph type="dt" sz="half" idx="10"/>
          </p:nvPr>
        </p:nvSpPr>
        <p:spPr/>
        <p:txBody>
          <a:bodyPr/>
          <a:lstStyle/>
          <a:p>
            <a:fld id="{4401F048-CAE8-6949-924A-D658963ED9B7}" type="datetime1">
              <a:rPr kumimoji="1" lang="ja-JP" altLang="en-US" smtClean="0"/>
              <a:t>2024/3/22</a:t>
            </a:fld>
            <a:endParaRPr kumimoji="1" lang="ja-JP" altLang="en-US"/>
          </a:p>
        </p:txBody>
      </p:sp>
      <p:sp>
        <p:nvSpPr>
          <p:cNvPr id="4" name="フッター プレースホルダー 3">
            <a:extLst>
              <a:ext uri="{FF2B5EF4-FFF2-40B4-BE49-F238E27FC236}">
                <a16:creationId xmlns:a16="http://schemas.microsoft.com/office/drawing/2014/main" id="{0546AED2-2E05-4FA9-82F7-1DB3CCDB76E7}"/>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5" name="スライド番号プレースホルダー 4">
            <a:extLst>
              <a:ext uri="{FF2B5EF4-FFF2-40B4-BE49-F238E27FC236}">
                <a16:creationId xmlns:a16="http://schemas.microsoft.com/office/drawing/2014/main" id="{005385E2-AD16-4418-A7F6-3766DFB889FE}"/>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3064985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C2284D1-5B3E-4FCA-B76F-8E7495E38576}"/>
              </a:ext>
            </a:extLst>
          </p:cNvPr>
          <p:cNvSpPr>
            <a:spLocks noGrp="1"/>
          </p:cNvSpPr>
          <p:nvPr>
            <p:ph type="dt" sz="half" idx="10"/>
          </p:nvPr>
        </p:nvSpPr>
        <p:spPr/>
        <p:txBody>
          <a:bodyPr/>
          <a:lstStyle/>
          <a:p>
            <a:fld id="{2B57BDB7-FDE5-B54B-B0A1-57C1A9A70872}" type="datetime1">
              <a:rPr kumimoji="1" lang="ja-JP" altLang="en-US" smtClean="0"/>
              <a:t>2024/3/22</a:t>
            </a:fld>
            <a:endParaRPr kumimoji="1" lang="ja-JP" altLang="en-US"/>
          </a:p>
        </p:txBody>
      </p:sp>
      <p:sp>
        <p:nvSpPr>
          <p:cNvPr id="3" name="フッター プレースホルダー 2">
            <a:extLst>
              <a:ext uri="{FF2B5EF4-FFF2-40B4-BE49-F238E27FC236}">
                <a16:creationId xmlns:a16="http://schemas.microsoft.com/office/drawing/2014/main" id="{DCBD5426-B28A-454D-B686-4AD331A80AE6}"/>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4" name="スライド番号プレースホルダー 3">
            <a:extLst>
              <a:ext uri="{FF2B5EF4-FFF2-40B4-BE49-F238E27FC236}">
                <a16:creationId xmlns:a16="http://schemas.microsoft.com/office/drawing/2014/main" id="{49D75B88-36E8-4491-A938-ACE7F66121A5}"/>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1158217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1DF61C-E855-4579-A4EE-557D761591D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CE07D46-F340-4480-9BB7-312D80C335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47B99D8-0CF2-4D64-A43C-2670A9881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DFB225-B2E2-4B46-9F5E-6D34E44C6107}"/>
              </a:ext>
            </a:extLst>
          </p:cNvPr>
          <p:cNvSpPr>
            <a:spLocks noGrp="1"/>
          </p:cNvSpPr>
          <p:nvPr>
            <p:ph type="dt" sz="half" idx="10"/>
          </p:nvPr>
        </p:nvSpPr>
        <p:spPr/>
        <p:txBody>
          <a:bodyPr/>
          <a:lstStyle/>
          <a:p>
            <a:fld id="{2BAF3F7E-433C-564C-9749-457C5A94084E}" type="datetime1">
              <a:rPr kumimoji="1" lang="ja-JP" altLang="en-US" smtClean="0"/>
              <a:t>2024/3/22</a:t>
            </a:fld>
            <a:endParaRPr kumimoji="1" lang="ja-JP" altLang="en-US"/>
          </a:p>
        </p:txBody>
      </p:sp>
      <p:sp>
        <p:nvSpPr>
          <p:cNvPr id="6" name="フッター プレースホルダー 5">
            <a:extLst>
              <a:ext uri="{FF2B5EF4-FFF2-40B4-BE49-F238E27FC236}">
                <a16:creationId xmlns:a16="http://schemas.microsoft.com/office/drawing/2014/main" id="{1D806B67-A43D-42A1-B9BD-963C5494059D}"/>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7" name="スライド番号プレースホルダー 6">
            <a:extLst>
              <a:ext uri="{FF2B5EF4-FFF2-40B4-BE49-F238E27FC236}">
                <a16:creationId xmlns:a16="http://schemas.microsoft.com/office/drawing/2014/main" id="{F033349E-0091-4171-B476-D4ECF0C60EB0}"/>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56371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BD784-E4FD-4025-8024-C6640BC565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532E49C-A8A1-4B03-A130-85040ACAA7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8B1B6F7-BFB1-47D5-B0B1-EC8527025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B63D637-E1FD-4303-B81A-8691AF021399}"/>
              </a:ext>
            </a:extLst>
          </p:cNvPr>
          <p:cNvSpPr>
            <a:spLocks noGrp="1"/>
          </p:cNvSpPr>
          <p:nvPr>
            <p:ph type="dt" sz="half" idx="10"/>
          </p:nvPr>
        </p:nvSpPr>
        <p:spPr/>
        <p:txBody>
          <a:bodyPr/>
          <a:lstStyle/>
          <a:p>
            <a:fld id="{7D693D02-E936-E14A-8CE7-CEC5E8F7F9D5}" type="datetime1">
              <a:rPr kumimoji="1" lang="ja-JP" altLang="en-US" smtClean="0"/>
              <a:t>2024/3/22</a:t>
            </a:fld>
            <a:endParaRPr kumimoji="1" lang="ja-JP" altLang="en-US"/>
          </a:p>
        </p:txBody>
      </p:sp>
      <p:sp>
        <p:nvSpPr>
          <p:cNvPr id="6" name="フッター プレースホルダー 5">
            <a:extLst>
              <a:ext uri="{FF2B5EF4-FFF2-40B4-BE49-F238E27FC236}">
                <a16:creationId xmlns:a16="http://schemas.microsoft.com/office/drawing/2014/main" id="{C3D0F4FC-3F65-4A60-9C67-32325DDC5878}"/>
              </a:ext>
            </a:extLst>
          </p:cNvPr>
          <p:cNvSpPr>
            <a:spLocks noGrp="1"/>
          </p:cNvSpPr>
          <p:nvPr>
            <p:ph type="ftr" sz="quarter" idx="11"/>
          </p:nvPr>
        </p:nvSpPr>
        <p:spPr/>
        <p:txBody>
          <a:bodyPr/>
          <a:lstStyle/>
          <a:p>
            <a:r>
              <a:rPr kumimoji="1" lang="en" altLang="ja-JP"/>
              <a:t>UiTMSAT2-STD-Attachment-02</a:t>
            </a:r>
            <a:endParaRPr kumimoji="1" lang="ja-JP" altLang="en-US"/>
          </a:p>
        </p:txBody>
      </p:sp>
      <p:sp>
        <p:nvSpPr>
          <p:cNvPr id="7" name="スライド番号プレースホルダー 6">
            <a:extLst>
              <a:ext uri="{FF2B5EF4-FFF2-40B4-BE49-F238E27FC236}">
                <a16:creationId xmlns:a16="http://schemas.microsoft.com/office/drawing/2014/main" id="{6595BB4A-BB91-404E-B703-6BD1264FB54C}"/>
              </a:ext>
            </a:extLst>
          </p:cNvPr>
          <p:cNvSpPr>
            <a:spLocks noGrp="1"/>
          </p:cNvSpPr>
          <p:nvPr>
            <p:ph type="sldNum" sz="quarter" idx="12"/>
          </p:nvPr>
        </p:nvSpPr>
        <p:spPr/>
        <p:txBody>
          <a:body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2493233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19C3043-964C-4C84-BEDC-6274FB51A8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E880255-7A29-47F9-A5D9-2799EF79C6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990273-6CC1-443F-889B-393EA67C90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73D655-213D-1F41-8311-B2F7EB306FA2}" type="datetime1">
              <a:rPr kumimoji="1" lang="ja-JP" altLang="en-US" smtClean="0"/>
              <a:t>2024/3/22</a:t>
            </a:fld>
            <a:endParaRPr kumimoji="1" lang="ja-JP" altLang="en-US"/>
          </a:p>
        </p:txBody>
      </p:sp>
      <p:sp>
        <p:nvSpPr>
          <p:cNvPr id="5" name="フッター プレースホルダー 4">
            <a:extLst>
              <a:ext uri="{FF2B5EF4-FFF2-40B4-BE49-F238E27FC236}">
                <a16:creationId xmlns:a16="http://schemas.microsoft.com/office/drawing/2014/main" id="{68FDB410-A067-4F7A-A0BA-D4BA40FFDC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 altLang="ja-JP"/>
              <a:t>UiTMSAT2-STD-Attachment-02</a:t>
            </a:r>
            <a:endParaRPr kumimoji="1" lang="ja-JP" altLang="en-US"/>
          </a:p>
        </p:txBody>
      </p:sp>
      <p:sp>
        <p:nvSpPr>
          <p:cNvPr id="6" name="スライド番号プレースホルダー 5">
            <a:extLst>
              <a:ext uri="{FF2B5EF4-FFF2-40B4-BE49-F238E27FC236}">
                <a16:creationId xmlns:a16="http://schemas.microsoft.com/office/drawing/2014/main" id="{E3AFC269-F934-4F6C-9B38-BF60F2D9C3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9BE07-1C52-4DFF-8413-8E857DF9A954}" type="slidenum">
              <a:rPr kumimoji="1" lang="ja-JP" altLang="en-US" smtClean="0"/>
              <a:t>‹#›</a:t>
            </a:fld>
            <a:endParaRPr kumimoji="1" lang="ja-JP" altLang="en-US"/>
          </a:p>
        </p:txBody>
      </p:sp>
    </p:spTree>
    <p:extLst>
      <p:ext uri="{BB962C8B-B14F-4D97-AF65-F5344CB8AC3E}">
        <p14:creationId xmlns:p14="http://schemas.microsoft.com/office/powerpoint/2010/main" val="3233577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83419643-E4B9-498B-8A0F-E2514CCAD22A}"/>
              </a:ext>
            </a:extLst>
          </p:cNvPr>
          <p:cNvSpPr txBox="1">
            <a:spLocks/>
          </p:cNvSpPr>
          <p:nvPr/>
        </p:nvSpPr>
        <p:spPr bwMode="auto">
          <a:xfrm>
            <a:off x="270704" y="221694"/>
            <a:ext cx="11680998"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a:solidFill>
                  <a:schemeClr val="tx1"/>
                </a:solidFill>
                <a:latin typeface="+mj-lt"/>
                <a:ea typeface="+mj-ea"/>
                <a:cs typeface="+mj-cs"/>
              </a:defRPr>
            </a:lvl1pPr>
            <a:lvl2pPr algn="l" rtl="0" eaLnBrk="1" fontAlgn="base" hangingPunct="1">
              <a:spcBef>
                <a:spcPct val="0"/>
              </a:spcBef>
              <a:spcAft>
                <a:spcPct val="0"/>
              </a:spcAft>
              <a:defRPr kumimoji="1" sz="2400">
                <a:solidFill>
                  <a:schemeClr val="tx1"/>
                </a:solidFill>
                <a:latin typeface="Times" charset="0"/>
                <a:ea typeface="Osaka" charset="0"/>
                <a:cs typeface="Osaka" charset="0"/>
              </a:defRPr>
            </a:lvl2pPr>
            <a:lvl3pPr algn="l" rtl="0" eaLnBrk="1" fontAlgn="base" hangingPunct="1">
              <a:spcBef>
                <a:spcPct val="0"/>
              </a:spcBef>
              <a:spcAft>
                <a:spcPct val="0"/>
              </a:spcAft>
              <a:defRPr kumimoji="1" sz="2400">
                <a:solidFill>
                  <a:schemeClr val="tx1"/>
                </a:solidFill>
                <a:latin typeface="Times" charset="0"/>
                <a:ea typeface="Osaka" charset="0"/>
                <a:cs typeface="Osaka" charset="0"/>
              </a:defRPr>
            </a:lvl3pPr>
            <a:lvl4pPr algn="l" rtl="0" eaLnBrk="1" fontAlgn="base" hangingPunct="1">
              <a:spcBef>
                <a:spcPct val="0"/>
              </a:spcBef>
              <a:spcAft>
                <a:spcPct val="0"/>
              </a:spcAft>
              <a:defRPr kumimoji="1" sz="2400">
                <a:solidFill>
                  <a:schemeClr val="tx1"/>
                </a:solidFill>
                <a:latin typeface="Times" charset="0"/>
                <a:ea typeface="Osaka" charset="0"/>
                <a:cs typeface="Osaka" charset="0"/>
              </a:defRPr>
            </a:lvl4pPr>
            <a:lvl5pPr algn="l" rtl="0" eaLnBrk="1" fontAlgn="base" hangingPunct="1">
              <a:spcBef>
                <a:spcPct val="0"/>
              </a:spcBef>
              <a:spcAft>
                <a:spcPct val="0"/>
              </a:spcAft>
              <a:defRPr kumimoji="1" sz="2400">
                <a:solidFill>
                  <a:schemeClr val="tx1"/>
                </a:solidFill>
                <a:latin typeface="Times" charset="0"/>
                <a:ea typeface="Osaka" charset="0"/>
                <a:cs typeface="Osaka" charset="0"/>
              </a:defRPr>
            </a:lvl5pPr>
            <a:lvl6pPr marL="457200" algn="l" rtl="0" eaLnBrk="1" fontAlgn="base" hangingPunct="1">
              <a:spcBef>
                <a:spcPct val="0"/>
              </a:spcBef>
              <a:spcAft>
                <a:spcPct val="0"/>
              </a:spcAft>
              <a:defRPr kumimoji="1" sz="2400">
                <a:solidFill>
                  <a:schemeClr val="tx1"/>
                </a:solidFill>
                <a:latin typeface="Times" charset="0"/>
                <a:ea typeface="Osaka" charset="0"/>
                <a:cs typeface="Osaka" charset="0"/>
              </a:defRPr>
            </a:lvl6pPr>
            <a:lvl7pPr marL="914400" algn="l" rtl="0" eaLnBrk="1" fontAlgn="base" hangingPunct="1">
              <a:spcBef>
                <a:spcPct val="0"/>
              </a:spcBef>
              <a:spcAft>
                <a:spcPct val="0"/>
              </a:spcAft>
              <a:defRPr kumimoji="1" sz="2400">
                <a:solidFill>
                  <a:schemeClr val="tx1"/>
                </a:solidFill>
                <a:latin typeface="Times" charset="0"/>
                <a:ea typeface="Osaka" charset="0"/>
                <a:cs typeface="Osaka" charset="0"/>
              </a:defRPr>
            </a:lvl7pPr>
            <a:lvl8pPr marL="1371600" algn="l" rtl="0" eaLnBrk="1" fontAlgn="base" hangingPunct="1">
              <a:spcBef>
                <a:spcPct val="0"/>
              </a:spcBef>
              <a:spcAft>
                <a:spcPct val="0"/>
              </a:spcAft>
              <a:defRPr kumimoji="1" sz="2400">
                <a:solidFill>
                  <a:schemeClr val="tx1"/>
                </a:solidFill>
                <a:latin typeface="Times" charset="0"/>
                <a:ea typeface="Osaka" charset="0"/>
                <a:cs typeface="Osaka" charset="0"/>
              </a:defRPr>
            </a:lvl8pPr>
            <a:lvl9pPr marL="1828800" algn="l" rtl="0" eaLnBrk="1" fontAlgn="base" hangingPunct="1">
              <a:spcBef>
                <a:spcPct val="0"/>
              </a:spcBef>
              <a:spcAft>
                <a:spcPct val="0"/>
              </a:spcAft>
              <a:defRPr kumimoji="1" sz="2400">
                <a:solidFill>
                  <a:schemeClr val="tx1"/>
                </a:solidFill>
                <a:latin typeface="Times" charset="0"/>
                <a:ea typeface="Osaka" charset="0"/>
                <a:cs typeface="Osaka" charset="0"/>
              </a:defRPr>
            </a:lvl9pPr>
          </a:lstStyle>
          <a:p>
            <a:pPr algn="ctr"/>
            <a:r>
              <a:rPr lang="en-US" altLang="ja-JP" b="1" kern="0" dirty="0">
                <a:latin typeface="Meiryo UI" panose="020B0604030504040204" pitchFamily="50" charset="-128"/>
                <a:ea typeface="Meiryo UI" panose="020B0604030504040204" pitchFamily="50" charset="-128"/>
                <a:cs typeface="メイリオ" panose="020B0604030504040204" pitchFamily="50" charset="-128"/>
              </a:rPr>
              <a:t>Implementation plan extracted from JAXA’s checklist for BIRDS-X</a:t>
            </a:r>
          </a:p>
        </p:txBody>
      </p:sp>
      <p:graphicFrame>
        <p:nvGraphicFramePr>
          <p:cNvPr id="5" name="表 6">
            <a:extLst>
              <a:ext uri="{FF2B5EF4-FFF2-40B4-BE49-F238E27FC236}">
                <a16:creationId xmlns:a16="http://schemas.microsoft.com/office/drawing/2014/main" id="{AEAFE141-6C94-4C4A-9056-786A9256FCF6}"/>
              </a:ext>
            </a:extLst>
          </p:cNvPr>
          <p:cNvGraphicFramePr>
            <a:graphicFrameLocks noGrp="1"/>
          </p:cNvGraphicFramePr>
          <p:nvPr>
            <p:extLst>
              <p:ext uri="{D42A27DB-BD31-4B8C-83A1-F6EECF244321}">
                <p14:modId xmlns:p14="http://schemas.microsoft.com/office/powerpoint/2010/main" val="1868645224"/>
              </p:ext>
            </p:extLst>
          </p:nvPr>
        </p:nvGraphicFramePr>
        <p:xfrm>
          <a:off x="127187" y="692696"/>
          <a:ext cx="11771999" cy="6002208"/>
        </p:xfrm>
        <a:graphic>
          <a:graphicData uri="http://schemas.openxmlformats.org/drawingml/2006/table">
            <a:tbl>
              <a:tblPr firstRow="1" bandRow="1">
                <a:tableStyleId>{69012ECD-51FC-41F1-AA8D-1B2483CD663E}</a:tableStyleId>
              </a:tblPr>
              <a:tblGrid>
                <a:gridCol w="3197332">
                  <a:extLst>
                    <a:ext uri="{9D8B030D-6E8A-4147-A177-3AD203B41FA5}">
                      <a16:colId xmlns:a16="http://schemas.microsoft.com/office/drawing/2014/main" val="2031852116"/>
                    </a:ext>
                  </a:extLst>
                </a:gridCol>
                <a:gridCol w="6394667">
                  <a:extLst>
                    <a:ext uri="{9D8B030D-6E8A-4147-A177-3AD203B41FA5}">
                      <a16:colId xmlns:a16="http://schemas.microsoft.com/office/drawing/2014/main" val="1031298609"/>
                    </a:ext>
                  </a:extLst>
                </a:gridCol>
                <a:gridCol w="2180000">
                  <a:extLst>
                    <a:ext uri="{9D8B030D-6E8A-4147-A177-3AD203B41FA5}">
                      <a16:colId xmlns:a16="http://schemas.microsoft.com/office/drawing/2014/main" val="3666776314"/>
                    </a:ext>
                  </a:extLst>
                </a:gridCol>
              </a:tblGrid>
              <a:tr h="302096">
                <a:tc>
                  <a:txBody>
                    <a:bodyPr/>
                    <a:lstStyle/>
                    <a:p>
                      <a:r>
                        <a:rPr kumimoji="1" lang="en-US" altLang="ja-JP" sz="1400" b="0" dirty="0">
                          <a:latin typeface="Meiryo UI" panose="020B0604030504040204" pitchFamily="50" charset="-128"/>
                          <a:ea typeface="Meiryo UI" panose="020B0604030504040204" pitchFamily="50" charset="-128"/>
                          <a:cs typeface="Arial" panose="020B0604020202020204" pitchFamily="34" charset="0"/>
                        </a:rPr>
                        <a:t>Items for DFMR</a:t>
                      </a:r>
                      <a:endParaRPr kumimoji="1" lang="ja-JP" altLang="en-US" sz="1400" b="0"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400" b="0" dirty="0">
                          <a:latin typeface="Meiryo UI" panose="020B0604030504040204" pitchFamily="50" charset="-128"/>
                          <a:ea typeface="Meiryo UI" panose="020B0604030504040204" pitchFamily="50" charset="-128"/>
                          <a:cs typeface="Arial" panose="020B0604020202020204" pitchFamily="34" charset="0"/>
                        </a:rPr>
                        <a:t>Implementation plan extracted from </a:t>
                      </a:r>
                      <a:r>
                        <a:rPr kumimoji="1" lang="en-US" altLang="ja-JP" sz="1400" b="0" dirty="0" err="1">
                          <a:latin typeface="Meiryo UI" panose="020B0604030504040204" pitchFamily="50" charset="-128"/>
                          <a:ea typeface="Meiryo UI" panose="020B0604030504040204" pitchFamily="50" charset="-128"/>
                          <a:cs typeface="Arial" panose="020B0604020202020204" pitchFamily="34" charset="0"/>
                        </a:rPr>
                        <a:t>JAXA’s</a:t>
                      </a:r>
                      <a:r>
                        <a:rPr kumimoji="1" lang="en-US" altLang="ja-JP" sz="1400" b="0" dirty="0">
                          <a:latin typeface="Meiryo UI" panose="020B0604030504040204" pitchFamily="50" charset="-128"/>
                          <a:ea typeface="Meiryo UI" panose="020B0604030504040204" pitchFamily="50" charset="-128"/>
                          <a:cs typeface="Arial" panose="020B0604020202020204" pitchFamily="34" charset="0"/>
                        </a:rPr>
                        <a:t> checklist</a:t>
                      </a:r>
                      <a:endParaRPr kumimoji="1" lang="ja-JP" altLang="en-US" sz="1400" b="0"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400" b="0" dirty="0">
                          <a:latin typeface="Meiryo UI" panose="020B0604030504040204" pitchFamily="50" charset="-128"/>
                          <a:ea typeface="Meiryo UI" panose="020B0604030504040204" pitchFamily="50" charset="-128"/>
                          <a:cs typeface="Arial" panose="020B0604020202020204" pitchFamily="34" charset="0"/>
                        </a:rPr>
                        <a:t>Implementation result for BIRDS-X</a:t>
                      </a:r>
                      <a:endParaRPr kumimoji="1" lang="ja-JP" altLang="en-US" sz="1400" b="0"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9248960"/>
                  </a:ext>
                </a:extLst>
              </a:tr>
              <a:tr h="504056">
                <a:tc>
                  <a:txBody>
                    <a:bodyPr/>
                    <a:lstStyle/>
                    <a:p>
                      <a:pPr marL="265113" indent="-265113">
                        <a:buFont typeface="+mj-ea"/>
                        <a:buNone/>
                      </a:pPr>
                      <a:r>
                        <a:rPr kumimoji="1" lang="en-US" altLang="ja-JP" sz="1400" b="0" dirty="0">
                          <a:latin typeface="Meiryo UI" panose="020B0604030504040204" pitchFamily="50" charset="-128"/>
                          <a:ea typeface="Meiryo UI" panose="020B0604030504040204" pitchFamily="50" charset="-128"/>
                          <a:cs typeface="Arial" panose="020B0604020202020204" pitchFamily="34" charset="0"/>
                        </a:rPr>
                        <a:t>(1) I</a:t>
                      </a:r>
                      <a:r>
                        <a:rPr kumimoji="1" lang="en-US" altLang="ja-JP" sz="1400" kern="12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nhibits on the positive AND negative current paths. (supply and return).  This allows failure of one inhibit and still safe operations.</a:t>
                      </a:r>
                      <a:endParaRPr kumimoji="1" lang="ja-JP" altLang="en-US" sz="1400" b="0"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400" b="0" dirty="0">
                          <a:latin typeface="Meiryo UI" panose="020B0604030504040204" pitchFamily="50" charset="-128"/>
                          <a:ea typeface="Meiryo UI" panose="020B0604030504040204" pitchFamily="50" charset="-128"/>
                          <a:cs typeface="Arial" panose="020B0604020202020204" pitchFamily="34" charset="0"/>
                        </a:rPr>
                        <a:t>No chassis connection on the supply or return path between the battery and the inhibits.  Any chassis connection must have an inhibit between the chassis and the battery to mitigate the effects of battery short circuits to chassis.</a:t>
                      </a:r>
                      <a:endParaRPr kumimoji="1" lang="ja-JP" altLang="en-US" sz="1400" b="0"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kumimoji="1" lang="en-US" altLang="ja-JP" sz="1400" b="0" dirty="0">
                          <a:latin typeface="Meiryo UI" panose="020B0604030504040204" pitchFamily="50" charset="-128"/>
                          <a:ea typeface="Meiryo UI" panose="020B0604030504040204" pitchFamily="50" charset="-128"/>
                          <a:cs typeface="Arial" panose="020B0604020202020204" pitchFamily="34" charset="0"/>
                        </a:rPr>
                        <a:t>See page 2</a:t>
                      </a:r>
                      <a:endParaRPr kumimoji="1" lang="ja-JP" altLang="en-US" sz="1400" b="0"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1150426"/>
                  </a:ext>
                </a:extLst>
              </a:tr>
              <a:tr h="656064">
                <a:tc rowSpan="4">
                  <a:txBody>
                    <a:bodyPr/>
                    <a:lstStyle/>
                    <a:p>
                      <a:pPr marL="360363" indent="-360363">
                        <a:buFont typeface="+mj-ea"/>
                        <a:buNone/>
                      </a:pPr>
                      <a:r>
                        <a:rPr kumimoji="1" lang="en-US" altLang="ja-JP" sz="1400" b="0" dirty="0">
                          <a:latin typeface="Meiryo UI" panose="020B0604030504040204" pitchFamily="50" charset="-128"/>
                          <a:ea typeface="Meiryo UI" panose="020B0604030504040204" pitchFamily="50" charset="-128"/>
                          <a:cs typeface="Arial" panose="020B0604020202020204" pitchFamily="34" charset="0"/>
                        </a:rPr>
                        <a:t>(2) Design to have no smart short between hot side and return side</a:t>
                      </a:r>
                      <a:endParaRPr kumimoji="1" lang="ja-JP" altLang="en-US" sz="1400" b="0"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400" b="0" u="none" dirty="0">
                          <a:latin typeface="Meiryo UI" panose="020B0604030504040204" pitchFamily="50" charset="-128"/>
                          <a:ea typeface="Meiryo UI" panose="020B0604030504040204" pitchFamily="50" charset="-128"/>
                          <a:cs typeface="Arial" panose="020B0604020202020204" pitchFamily="34" charset="0"/>
                        </a:rPr>
                        <a:t>Wiring:</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Proper</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 </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insulation</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 </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(double</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 </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insulation)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Wires connected to the battery positive and wires connected to the battery negative should not be in the same cable bundle. Or Additional insulation layers </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kumimoji="1" lang="en-US" altLang="ja-JP" sz="1400" b="0" u="none" dirty="0">
                          <a:latin typeface="Meiryo UI" panose="020B0604030504040204" pitchFamily="50" charset="-128"/>
                          <a:ea typeface="Meiryo UI" panose="020B0604030504040204" pitchFamily="50" charset="-128"/>
                          <a:cs typeface="Arial" panose="020B0604020202020204" pitchFamily="34" charset="0"/>
                        </a:rPr>
                        <a:t>See *1 Wiring on page 3</a:t>
                      </a:r>
                      <a:endParaRPr kumimoji="1" lang="ja-JP" altLang="en-US" sz="1400" b="0" u="none"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7469127"/>
                  </a:ext>
                </a:extLst>
              </a:tr>
              <a:tr h="0">
                <a:tc vMerge="1">
                  <a:txBody>
                    <a:bodyPr/>
                    <a:lstStyle/>
                    <a:p>
                      <a:endParaRPr kumimoji="1" lang="ja-JP" altLang="en-US"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b="0" u="none" dirty="0">
                          <a:latin typeface="Meiryo UI" panose="020B0604030504040204" pitchFamily="50" charset="-128"/>
                          <a:ea typeface="Meiryo UI" panose="020B0604030504040204" pitchFamily="50" charset="-128"/>
                          <a:cs typeface="Arial" panose="020B0604020202020204" pitchFamily="34" charset="0"/>
                          <a:sym typeface="Wingdings" panose="05000000000000000000" pitchFamily="2" charset="2"/>
                        </a:rPr>
                        <a:t>Battery:</a:t>
                      </a:r>
                      <a:endParaRPr kumimoji="1" lang="en-US" altLang="ja-JP" sz="1400" b="0" u="none" dirty="0">
                        <a:latin typeface="Meiryo UI" panose="020B0604030504040204" pitchFamily="50" charset="-128"/>
                        <a:ea typeface="Meiryo UI" panose="020B0604030504040204" pitchFamily="50" charset="-128"/>
                        <a:cs typeface="Arial" panose="020B0604020202020204" pitchFamily="34" charset="0"/>
                      </a:endParaRPr>
                    </a:p>
                    <a:p>
                      <a:pPr marL="342900" indent="-342900">
                        <a:buFont typeface="Arial" panose="020B0604020202020204" pitchFamily="34" charset="0"/>
                        <a:buChar char="•"/>
                      </a:pPr>
                      <a:r>
                        <a:rPr kumimoji="1" lang="en-US" altLang="ja-JP" sz="1400" kern="12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Electrical connections to battery cells (tabs) should be insulated or covered with an insulating layer or cover.</a:t>
                      </a:r>
                    </a:p>
                    <a:p>
                      <a:pPr marL="342900" indent="-342900">
                        <a:buFont typeface="Arial" panose="020B0604020202020204" pitchFamily="34" charset="0"/>
                        <a:buChar char="•"/>
                      </a:pPr>
                      <a:r>
                        <a:rPr kumimoji="1" lang="en-US" altLang="ja-JP" sz="1400" kern="12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Battery tabs and conductive surfaces covered with insulation to prevent shorting from conductive debris.</a:t>
                      </a:r>
                      <a:endParaRPr kumimoji="1" lang="en-US" altLang="ja-JP" sz="1400" b="0" u="none"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u="none" dirty="0">
                          <a:latin typeface="Meiryo UI" panose="020B0604030504040204" pitchFamily="50" charset="-128"/>
                          <a:ea typeface="Meiryo UI" panose="020B0604030504040204" pitchFamily="50" charset="-128"/>
                          <a:cs typeface="Arial" panose="020B0604020202020204" pitchFamily="34" charset="0"/>
                        </a:rPr>
                        <a:t>See *2 Battery on page 3</a:t>
                      </a:r>
                      <a:endParaRPr kumimoji="1" lang="ja-JP" altLang="en-US" sz="1400" b="0" u="none" dirty="0">
                        <a:latin typeface="Meiryo UI" panose="020B0604030504040204" pitchFamily="50" charset="-128"/>
                        <a:ea typeface="Meiryo UI" panose="020B0604030504040204" pitchFamily="50" charset="-128"/>
                        <a:cs typeface="Arial" panose="020B0604020202020204" pitchFamily="34" charset="0"/>
                      </a:endParaRPr>
                    </a:p>
                    <a:p>
                      <a:pPr marL="342900" indent="-342900">
                        <a:buFont typeface="Arial" panose="020B0604020202020204" pitchFamily="34" charset="0"/>
                        <a:buChar char="•"/>
                      </a:pPr>
                      <a:endParaRPr kumimoji="1" lang="en-US" altLang="ja-JP" sz="1400" b="0" u="none"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1439641"/>
                  </a:ext>
                </a:extLst>
              </a:tr>
              <a:tr h="637728">
                <a:tc vMerge="1">
                  <a:txBody>
                    <a:bodyPr/>
                    <a:lstStyle/>
                    <a:p>
                      <a:endParaRPr kumimoji="1" lang="ja-JP" altLang="en-US"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kern="12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Circuit board: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kern="12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 Kapton tape to prevent shorting from FOD, etc.</a:t>
                      </a:r>
                      <a:endParaRPr kumimoji="1" lang="en-US" altLang="ja-JP" sz="1400" b="0" u="none"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u="none" dirty="0">
                          <a:latin typeface="Meiryo UI" panose="020B0604030504040204" pitchFamily="50" charset="-128"/>
                          <a:ea typeface="Meiryo UI" panose="020B0604030504040204" pitchFamily="50" charset="-128"/>
                          <a:cs typeface="Arial" panose="020B0604020202020204" pitchFamily="34" charset="0"/>
                        </a:rPr>
                        <a:t>See *3 Board on page 4</a:t>
                      </a:r>
                      <a:endParaRPr kumimoji="1" lang="ja-JP" altLang="en-US" sz="1400" b="0" u="none"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4301874"/>
                  </a:ext>
                </a:extLst>
              </a:tr>
              <a:tr h="950912">
                <a:tc vMerge="1">
                  <a:txBody>
                    <a:bodyPr/>
                    <a:lstStyle/>
                    <a:p>
                      <a:endParaRPr kumimoji="1" lang="ja-JP" altLang="en-US"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kern="12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Connectors:</a:t>
                      </a:r>
                      <a:endParaRPr kumimoji="1" lang="en-US" altLang="ja-JP" sz="1400" b="0" u="none" dirty="0">
                        <a:latin typeface="Meiryo UI" panose="020B0604030504040204" pitchFamily="50" charset="-128"/>
                        <a:ea typeface="Meiryo UI" panose="020B0604030504040204" pitchFamily="50" charset="-128"/>
                        <a:cs typeface="Arial" panose="020B0604020202020204" pitchFamily="34" charset="0"/>
                      </a:endParaRPr>
                    </a:p>
                    <a:p>
                      <a:pPr marL="342900" indent="-342900">
                        <a:buFont typeface="Arial" panose="020B0604020202020204" pitchFamily="34" charset="0"/>
                        <a:buChar char="•"/>
                      </a:pPr>
                      <a:r>
                        <a:rPr kumimoji="1" lang="en-US" altLang="ja-JP" sz="1400" b="0" u="none" dirty="0">
                          <a:latin typeface="Meiryo UI" panose="020B0604030504040204" pitchFamily="50" charset="-128"/>
                          <a:ea typeface="Meiryo UI" panose="020B0604030504040204" pitchFamily="50" charset="-128"/>
                          <a:cs typeface="Arial" panose="020B0604020202020204" pitchFamily="34" charset="0"/>
                        </a:rPr>
                        <a:t>Either separate connectors for positive and negative conductors, or pin spacing on connectors between positive and negative sufficient to prevent shorting between positive and negative conductors if a connector pin is bent.</a:t>
                      </a:r>
                    </a:p>
                    <a:p>
                      <a:pPr marL="342900" indent="-342900">
                        <a:buFont typeface="Arial" panose="020B0604020202020204" pitchFamily="34" charset="0"/>
                        <a:buChar char="•"/>
                      </a:pPr>
                      <a:r>
                        <a:rPr kumimoji="1" lang="en-US" altLang="ja-JP" sz="1400" kern="12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Cover the battery monitor connector terminal with Kapton.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u="none" dirty="0">
                          <a:latin typeface="Meiryo UI" panose="020B0604030504040204" pitchFamily="50" charset="-128"/>
                          <a:ea typeface="Meiryo UI" panose="020B0604030504040204" pitchFamily="50" charset="-128"/>
                          <a:cs typeface="Arial" panose="020B0604020202020204" pitchFamily="34" charset="0"/>
                        </a:rPr>
                        <a:t>See *4 Connector on page 4 and 5</a:t>
                      </a:r>
                      <a:endParaRPr kumimoji="1" lang="ja-JP" altLang="en-US" sz="1400" b="0" u="none" dirty="0">
                        <a:latin typeface="Meiryo UI" panose="020B0604030504040204" pitchFamily="50" charset="-128"/>
                        <a:ea typeface="Meiryo UI" panose="020B0604030504040204" pitchFamily="50"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6527461"/>
                  </a:ext>
                </a:extLst>
              </a:tr>
            </a:tbl>
          </a:graphicData>
        </a:graphic>
      </p:graphicFrame>
      <p:sp>
        <p:nvSpPr>
          <p:cNvPr id="2" name="スライド番号プレースホルダー 1"/>
          <p:cNvSpPr>
            <a:spLocks noGrp="1"/>
          </p:cNvSpPr>
          <p:nvPr>
            <p:ph type="sldNum" sz="quarter" idx="12"/>
          </p:nvPr>
        </p:nvSpPr>
        <p:spPr/>
        <p:txBody>
          <a:bodyPr/>
          <a:lstStyle/>
          <a:p>
            <a:fld id="{ACB9BE07-1C52-4DFF-8413-8E857DF9A954}" type="slidenum">
              <a:rPr kumimoji="1" lang="ja-JP" altLang="en-US" smtClean="0"/>
              <a:t>1</a:t>
            </a:fld>
            <a:endParaRPr kumimoji="1" lang="ja-JP" altLang="en-US"/>
          </a:p>
        </p:txBody>
      </p:sp>
      <p:sp>
        <p:nvSpPr>
          <p:cNvPr id="3" name="フッター プレースホルダー 2">
            <a:extLst>
              <a:ext uri="{FF2B5EF4-FFF2-40B4-BE49-F238E27FC236}">
                <a16:creationId xmlns:a16="http://schemas.microsoft.com/office/drawing/2014/main" id="{DAA2470D-E779-D16A-EA91-6A6FE9CA5E2A}"/>
              </a:ext>
            </a:extLst>
          </p:cNvPr>
          <p:cNvSpPr>
            <a:spLocks noGrp="1"/>
          </p:cNvSpPr>
          <p:nvPr>
            <p:ph type="ftr" sz="quarter" idx="11"/>
          </p:nvPr>
        </p:nvSpPr>
        <p:spPr>
          <a:xfrm>
            <a:off x="8184232" y="0"/>
            <a:ext cx="4114800" cy="365125"/>
          </a:xfrm>
        </p:spPr>
        <p:txBody>
          <a:bodyPr/>
          <a:lstStyle/>
          <a:p>
            <a:r>
              <a:rPr lang="en-US" altLang="ja-JP" kern="100" dirty="0">
                <a:latin typeface="游明朝" panose="02020400000000000000" pitchFamily="18" charset="-128"/>
                <a:ea typeface="游明朝" panose="02020400000000000000" pitchFamily="18" charset="-128"/>
                <a:cs typeface="Times New Roman" panose="02020603050405020304" pitchFamily="18" charset="0"/>
              </a:rPr>
              <a:t>BIRDSX-STD-Attachment-02</a:t>
            </a:r>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961142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ACB9BE07-1C52-4DFF-8413-8E857DF9A954}" type="slidenum">
              <a:rPr kumimoji="1" lang="ja-JP" altLang="en-US" smtClean="0"/>
              <a:t>2</a:t>
            </a:fld>
            <a:endParaRPr kumimoji="1" lang="ja-JP" altLang="en-US"/>
          </a:p>
        </p:txBody>
      </p:sp>
      <p:sp>
        <p:nvSpPr>
          <p:cNvPr id="9" name="テキスト ボックス 8">
            <a:extLst>
              <a:ext uri="{FF2B5EF4-FFF2-40B4-BE49-F238E27FC236}">
                <a16:creationId xmlns:a16="http://schemas.microsoft.com/office/drawing/2014/main" id="{06AA5D61-E9E5-4150-989F-14E306AAA6A6}"/>
              </a:ext>
            </a:extLst>
          </p:cNvPr>
          <p:cNvSpPr txBox="1"/>
          <p:nvPr/>
        </p:nvSpPr>
        <p:spPr>
          <a:xfrm>
            <a:off x="263316" y="1196752"/>
            <a:ext cx="4392524" cy="3139321"/>
          </a:xfrm>
          <a:prstGeom prst="rect">
            <a:avLst/>
          </a:prstGeom>
          <a:noFill/>
        </p:spPr>
        <p:txBody>
          <a:bodyPr wrap="square">
            <a:spAutoFit/>
          </a:bodyPr>
          <a:lstStyle/>
          <a:p>
            <a:pPr lvl="0"/>
            <a:r>
              <a:rPr kumimoji="0" lang="en-US" altLang="ja-JP" kern="0" dirty="0">
                <a:latin typeface="Meiryo UI" panose="020B0604030504040204" pitchFamily="50" charset="-128"/>
                <a:ea typeface="Meiryo UI" panose="020B0604030504040204" pitchFamily="50" charset="-128"/>
                <a:cs typeface="Arial" panose="020B0604020202020204" pitchFamily="34" charset="0"/>
              </a:rPr>
              <a:t>No chassis connection on the supply path between the battery, DCDC convertor, DepSW2, Battery monitor terminal and SepSW3.</a:t>
            </a:r>
          </a:p>
          <a:p>
            <a:pPr lvl="0"/>
            <a:endParaRPr kumimoji="0" lang="en-US" altLang="ja-JP" kern="0" dirty="0">
              <a:latin typeface="Meiryo UI" panose="020B0604030504040204" pitchFamily="50" charset="-128"/>
              <a:ea typeface="Meiryo UI" panose="020B0604030504040204" pitchFamily="50" charset="-128"/>
              <a:cs typeface="Arial" panose="020B0604020202020204" pitchFamily="34" charset="0"/>
            </a:endParaRPr>
          </a:p>
          <a:p>
            <a:pPr lvl="0"/>
            <a:r>
              <a:rPr kumimoji="0" lang="en-US" altLang="ja-JP" kern="0" dirty="0">
                <a:latin typeface="Meiryo UI" panose="020B0604030504040204" pitchFamily="50" charset="-128"/>
                <a:ea typeface="Meiryo UI" panose="020B0604030504040204" pitchFamily="50" charset="-128"/>
                <a:cs typeface="Arial" panose="020B0604020202020204" pitchFamily="34" charset="0"/>
              </a:rPr>
              <a:t>No chassis connection on the return path between the battery and SepSW2.</a:t>
            </a:r>
          </a:p>
          <a:p>
            <a:pPr lvl="0"/>
            <a:r>
              <a:rPr kumimoji="0" lang="en-US" altLang="ja-JP" kern="0" dirty="0">
                <a:latin typeface="Meiryo UI" panose="020B0604030504040204" pitchFamily="50" charset="-128"/>
                <a:ea typeface="Meiryo UI" panose="020B0604030504040204" pitchFamily="50" charset="-128"/>
                <a:cs typeface="Arial" panose="020B0604020202020204" pitchFamily="34" charset="0"/>
              </a:rPr>
              <a:t> </a:t>
            </a:r>
          </a:p>
          <a:p>
            <a:pPr lvl="0"/>
            <a:r>
              <a:rPr kumimoji="0" lang="en-US" altLang="ja-JP" kern="0" dirty="0">
                <a:latin typeface="Meiryo UI" panose="020B0604030504040204" pitchFamily="50" charset="-128"/>
                <a:ea typeface="Meiryo UI" panose="020B0604030504040204" pitchFamily="50" charset="-128"/>
                <a:cs typeface="Arial" panose="020B0604020202020204" pitchFamily="34" charset="0"/>
              </a:rPr>
              <a:t>The Inhibit Schematic is shown on the right.</a:t>
            </a:r>
          </a:p>
        </p:txBody>
      </p:sp>
      <p:sp>
        <p:nvSpPr>
          <p:cNvPr id="12" name="タイトル 1">
            <a:extLst>
              <a:ext uri="{FF2B5EF4-FFF2-40B4-BE49-F238E27FC236}">
                <a16:creationId xmlns:a16="http://schemas.microsoft.com/office/drawing/2014/main" id="{83419643-E4B9-498B-8A0F-E2514CCAD22A}"/>
              </a:ext>
            </a:extLst>
          </p:cNvPr>
          <p:cNvSpPr txBox="1">
            <a:spLocks/>
          </p:cNvSpPr>
          <p:nvPr/>
        </p:nvSpPr>
        <p:spPr bwMode="auto">
          <a:xfrm>
            <a:off x="255501" y="165470"/>
            <a:ext cx="11680998"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a:solidFill>
                  <a:schemeClr val="tx1"/>
                </a:solidFill>
                <a:latin typeface="+mj-lt"/>
                <a:ea typeface="+mj-ea"/>
                <a:cs typeface="+mj-cs"/>
              </a:defRPr>
            </a:lvl1pPr>
            <a:lvl2pPr algn="l" rtl="0" eaLnBrk="1" fontAlgn="base" hangingPunct="1">
              <a:spcBef>
                <a:spcPct val="0"/>
              </a:spcBef>
              <a:spcAft>
                <a:spcPct val="0"/>
              </a:spcAft>
              <a:defRPr kumimoji="1" sz="2400">
                <a:solidFill>
                  <a:schemeClr val="tx1"/>
                </a:solidFill>
                <a:latin typeface="Times" charset="0"/>
                <a:ea typeface="Osaka" charset="0"/>
                <a:cs typeface="Osaka" charset="0"/>
              </a:defRPr>
            </a:lvl2pPr>
            <a:lvl3pPr algn="l" rtl="0" eaLnBrk="1" fontAlgn="base" hangingPunct="1">
              <a:spcBef>
                <a:spcPct val="0"/>
              </a:spcBef>
              <a:spcAft>
                <a:spcPct val="0"/>
              </a:spcAft>
              <a:defRPr kumimoji="1" sz="2400">
                <a:solidFill>
                  <a:schemeClr val="tx1"/>
                </a:solidFill>
                <a:latin typeface="Times" charset="0"/>
                <a:ea typeface="Osaka" charset="0"/>
                <a:cs typeface="Osaka" charset="0"/>
              </a:defRPr>
            </a:lvl3pPr>
            <a:lvl4pPr algn="l" rtl="0" eaLnBrk="1" fontAlgn="base" hangingPunct="1">
              <a:spcBef>
                <a:spcPct val="0"/>
              </a:spcBef>
              <a:spcAft>
                <a:spcPct val="0"/>
              </a:spcAft>
              <a:defRPr kumimoji="1" sz="2400">
                <a:solidFill>
                  <a:schemeClr val="tx1"/>
                </a:solidFill>
                <a:latin typeface="Times" charset="0"/>
                <a:ea typeface="Osaka" charset="0"/>
                <a:cs typeface="Osaka" charset="0"/>
              </a:defRPr>
            </a:lvl4pPr>
            <a:lvl5pPr algn="l" rtl="0" eaLnBrk="1" fontAlgn="base" hangingPunct="1">
              <a:spcBef>
                <a:spcPct val="0"/>
              </a:spcBef>
              <a:spcAft>
                <a:spcPct val="0"/>
              </a:spcAft>
              <a:defRPr kumimoji="1" sz="2400">
                <a:solidFill>
                  <a:schemeClr val="tx1"/>
                </a:solidFill>
                <a:latin typeface="Times" charset="0"/>
                <a:ea typeface="Osaka" charset="0"/>
                <a:cs typeface="Osaka" charset="0"/>
              </a:defRPr>
            </a:lvl5pPr>
            <a:lvl6pPr marL="457200" algn="l" rtl="0" eaLnBrk="1" fontAlgn="base" hangingPunct="1">
              <a:spcBef>
                <a:spcPct val="0"/>
              </a:spcBef>
              <a:spcAft>
                <a:spcPct val="0"/>
              </a:spcAft>
              <a:defRPr kumimoji="1" sz="2400">
                <a:solidFill>
                  <a:schemeClr val="tx1"/>
                </a:solidFill>
                <a:latin typeface="Times" charset="0"/>
                <a:ea typeface="Osaka" charset="0"/>
                <a:cs typeface="Osaka" charset="0"/>
              </a:defRPr>
            </a:lvl6pPr>
            <a:lvl7pPr marL="914400" algn="l" rtl="0" eaLnBrk="1" fontAlgn="base" hangingPunct="1">
              <a:spcBef>
                <a:spcPct val="0"/>
              </a:spcBef>
              <a:spcAft>
                <a:spcPct val="0"/>
              </a:spcAft>
              <a:defRPr kumimoji="1" sz="2400">
                <a:solidFill>
                  <a:schemeClr val="tx1"/>
                </a:solidFill>
                <a:latin typeface="Times" charset="0"/>
                <a:ea typeface="Osaka" charset="0"/>
                <a:cs typeface="Osaka" charset="0"/>
              </a:defRPr>
            </a:lvl7pPr>
            <a:lvl8pPr marL="1371600" algn="l" rtl="0" eaLnBrk="1" fontAlgn="base" hangingPunct="1">
              <a:spcBef>
                <a:spcPct val="0"/>
              </a:spcBef>
              <a:spcAft>
                <a:spcPct val="0"/>
              </a:spcAft>
              <a:defRPr kumimoji="1" sz="2400">
                <a:solidFill>
                  <a:schemeClr val="tx1"/>
                </a:solidFill>
                <a:latin typeface="Times" charset="0"/>
                <a:ea typeface="Osaka" charset="0"/>
                <a:cs typeface="Osaka" charset="0"/>
              </a:defRPr>
            </a:lvl8pPr>
            <a:lvl9pPr marL="1828800" algn="l" rtl="0" eaLnBrk="1" fontAlgn="base" hangingPunct="1">
              <a:spcBef>
                <a:spcPct val="0"/>
              </a:spcBef>
              <a:spcAft>
                <a:spcPct val="0"/>
              </a:spcAft>
              <a:defRPr kumimoji="1" sz="2400">
                <a:solidFill>
                  <a:schemeClr val="tx1"/>
                </a:solidFill>
                <a:latin typeface="Times" charset="0"/>
                <a:ea typeface="Osaka" charset="0"/>
                <a:cs typeface="Osaka" charset="0"/>
              </a:defRPr>
            </a:lvl9pPr>
          </a:lstStyle>
          <a:p>
            <a:pPr algn="ctr"/>
            <a:r>
              <a:rPr lang="en-US" altLang="ja-JP" b="1" kern="0" dirty="0">
                <a:latin typeface="Meiryo UI" panose="020B0604030504040204" pitchFamily="50" charset="-128"/>
                <a:ea typeface="Meiryo UI" panose="020B0604030504040204" pitchFamily="50" charset="-128"/>
                <a:cs typeface="メイリオ" panose="020B0604030504040204" pitchFamily="50" charset="-128"/>
              </a:rPr>
              <a:t>Implementation plan extracted from JAXA’s checklist for BIRDS-X</a:t>
            </a:r>
          </a:p>
        </p:txBody>
      </p:sp>
      <p:sp>
        <p:nvSpPr>
          <p:cNvPr id="13" name="テキスト ボックス 12">
            <a:extLst>
              <a:ext uri="{FF2B5EF4-FFF2-40B4-BE49-F238E27FC236}">
                <a16:creationId xmlns:a16="http://schemas.microsoft.com/office/drawing/2014/main" id="{06AA5D61-E9E5-4150-989F-14E306AAA6A6}"/>
              </a:ext>
            </a:extLst>
          </p:cNvPr>
          <p:cNvSpPr txBox="1"/>
          <p:nvPr/>
        </p:nvSpPr>
        <p:spPr>
          <a:xfrm>
            <a:off x="7197557" y="6428441"/>
            <a:ext cx="2376264" cy="369332"/>
          </a:xfrm>
          <a:prstGeom prst="rect">
            <a:avLst/>
          </a:prstGeom>
          <a:noFill/>
        </p:spPr>
        <p:txBody>
          <a:bodyPr wrap="square">
            <a:spAutoFit/>
          </a:bodyPr>
          <a:lstStyle/>
          <a:p>
            <a:pPr lvl="0"/>
            <a:r>
              <a:rPr kumimoji="0" lang="en-US" altLang="ja-JP" kern="0" dirty="0">
                <a:latin typeface="Meiryo UI" panose="020B0604030504040204" pitchFamily="50" charset="-128"/>
                <a:ea typeface="Meiryo UI" panose="020B0604030504040204" pitchFamily="50" charset="-128"/>
                <a:cs typeface="Arial" panose="020B0604020202020204" pitchFamily="34" charset="0"/>
              </a:rPr>
              <a:t>Inhibit Schematic</a:t>
            </a:r>
          </a:p>
        </p:txBody>
      </p:sp>
      <p:sp>
        <p:nvSpPr>
          <p:cNvPr id="4" name="フッター プレースホルダー 2">
            <a:extLst>
              <a:ext uri="{FF2B5EF4-FFF2-40B4-BE49-F238E27FC236}">
                <a16:creationId xmlns:a16="http://schemas.microsoft.com/office/drawing/2014/main" id="{C4F55620-8DE0-108B-0F47-68E480B18B6E}"/>
              </a:ext>
            </a:extLst>
          </p:cNvPr>
          <p:cNvSpPr>
            <a:spLocks noGrp="1"/>
          </p:cNvSpPr>
          <p:nvPr>
            <p:ph type="ftr" sz="quarter" idx="11"/>
          </p:nvPr>
        </p:nvSpPr>
        <p:spPr>
          <a:xfrm>
            <a:off x="8184232" y="0"/>
            <a:ext cx="4114800" cy="365125"/>
          </a:xfrm>
        </p:spPr>
        <p:txBody>
          <a:bodyPr/>
          <a:lstStyle/>
          <a:p>
            <a:r>
              <a:rPr lang="en-US" altLang="ja-JP" kern="100" dirty="0">
                <a:latin typeface="游明朝" panose="02020400000000000000" pitchFamily="18" charset="-128"/>
                <a:ea typeface="游明朝" panose="02020400000000000000" pitchFamily="18" charset="-128"/>
                <a:cs typeface="Times New Roman" panose="02020603050405020304" pitchFamily="18" charset="0"/>
              </a:rPr>
              <a:t>BIRDSX-STD-Attachment-02</a:t>
            </a:r>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45BCAF94-2E5D-A7BD-2B49-42531858B41A}"/>
              </a:ext>
            </a:extLst>
          </p:cNvPr>
          <p:cNvSpPr txBox="1"/>
          <p:nvPr/>
        </p:nvSpPr>
        <p:spPr>
          <a:xfrm>
            <a:off x="3075214" y="3260662"/>
            <a:ext cx="6150428" cy="369332"/>
          </a:xfrm>
          <a:prstGeom prst="rect">
            <a:avLst/>
          </a:prstGeom>
          <a:noFill/>
        </p:spPr>
        <p:txBody>
          <a:bodyPr wrap="square">
            <a:spAutoFit/>
          </a:bodyPr>
          <a:lstStyle/>
          <a:p>
            <a:r>
              <a:rPr lang="en-SS" b="0" i="0">
                <a:solidFill>
                  <a:srgbClr val="000000"/>
                </a:solidFill>
                <a:effectLst/>
                <a:latin typeface="Times New Roman" panose="02020603050405020304" pitchFamily="18" charset="0"/>
              </a:rPr>
              <a:t> </a:t>
            </a:r>
            <a:endParaRPr lang="en-SS" dirty="0"/>
          </a:p>
        </p:txBody>
      </p:sp>
      <p:pic>
        <p:nvPicPr>
          <p:cNvPr id="8" name="Picture 7">
            <a:extLst>
              <a:ext uri="{FF2B5EF4-FFF2-40B4-BE49-F238E27FC236}">
                <a16:creationId xmlns:a16="http://schemas.microsoft.com/office/drawing/2014/main" id="{3F2DA7EA-A4B3-469D-E343-9E63B6B11582}"/>
              </a:ext>
            </a:extLst>
          </p:cNvPr>
          <p:cNvPicPr>
            <a:picLocks noChangeAspect="1"/>
          </p:cNvPicPr>
          <p:nvPr/>
        </p:nvPicPr>
        <p:blipFill>
          <a:blip r:embed="rId2"/>
          <a:stretch>
            <a:fillRect/>
          </a:stretch>
        </p:blipFill>
        <p:spPr>
          <a:xfrm>
            <a:off x="5530850" y="4314825"/>
            <a:ext cx="5181600" cy="2228850"/>
          </a:xfrm>
          <a:prstGeom prst="rect">
            <a:avLst/>
          </a:prstGeom>
        </p:spPr>
      </p:pic>
      <p:pic>
        <p:nvPicPr>
          <p:cNvPr id="286" name="Picture 285">
            <a:extLst>
              <a:ext uri="{FF2B5EF4-FFF2-40B4-BE49-F238E27FC236}">
                <a16:creationId xmlns:a16="http://schemas.microsoft.com/office/drawing/2014/main" id="{CEA09FC6-7F83-1129-A001-C16F94C49F8C}"/>
              </a:ext>
            </a:extLst>
          </p:cNvPr>
          <p:cNvPicPr>
            <a:picLocks noChangeAspect="1"/>
          </p:cNvPicPr>
          <p:nvPr/>
        </p:nvPicPr>
        <p:blipFill>
          <a:blip r:embed="rId3"/>
          <a:stretch>
            <a:fillRect/>
          </a:stretch>
        </p:blipFill>
        <p:spPr>
          <a:xfrm>
            <a:off x="4787947" y="900718"/>
            <a:ext cx="7327397" cy="3139321"/>
          </a:xfrm>
          <a:prstGeom prst="rect">
            <a:avLst/>
          </a:prstGeom>
        </p:spPr>
      </p:pic>
    </p:spTree>
    <p:extLst>
      <p:ext uri="{BB962C8B-B14F-4D97-AF65-F5344CB8AC3E}">
        <p14:creationId xmlns:p14="http://schemas.microsoft.com/office/powerpoint/2010/main" val="26105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686CA4D-0ABA-478D-B51A-12FD19B5CFD9}"/>
              </a:ext>
            </a:extLst>
          </p:cNvPr>
          <p:cNvSpPr txBox="1"/>
          <p:nvPr/>
        </p:nvSpPr>
        <p:spPr>
          <a:xfrm>
            <a:off x="394265" y="1108136"/>
            <a:ext cx="1381255" cy="369332"/>
          </a:xfrm>
          <a:prstGeom prst="rect">
            <a:avLst/>
          </a:prstGeom>
          <a:noFill/>
          <a:ln>
            <a:solidFill>
              <a:schemeClr val="accent6"/>
            </a:solidFill>
          </a:ln>
        </p:spPr>
        <p:txBody>
          <a:bodyPr wrap="square" rtlCol="0">
            <a:spAutoFit/>
          </a:bodyPr>
          <a:lstStyle/>
          <a:p>
            <a:r>
              <a:rPr kumimoji="1" lang="en-US" altLang="ja-JP" b="1" dirty="0">
                <a:solidFill>
                  <a:srgbClr val="00B050"/>
                </a:solidFill>
                <a:latin typeface="Meiryo UI" panose="020B0604030504040204" pitchFamily="50" charset="-128"/>
                <a:ea typeface="Meiryo UI" panose="020B0604030504040204" pitchFamily="50" charset="-128"/>
                <a:cs typeface="Arial" panose="020B0604020202020204" pitchFamily="34" charset="0"/>
              </a:rPr>
              <a:t>*1 Wiring</a:t>
            </a:r>
            <a:endParaRPr kumimoji="1" lang="ja-JP" altLang="en-US" b="1" dirty="0">
              <a:solidFill>
                <a:srgbClr val="00B05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06AA5D61-E9E5-4150-989F-14E306AAA6A6}"/>
              </a:ext>
            </a:extLst>
          </p:cNvPr>
          <p:cNvSpPr txBox="1"/>
          <p:nvPr/>
        </p:nvSpPr>
        <p:spPr>
          <a:xfrm>
            <a:off x="394265" y="1473067"/>
            <a:ext cx="5341695" cy="1200329"/>
          </a:xfrm>
          <a:prstGeom prst="rect">
            <a:avLst/>
          </a:prstGeom>
          <a:noFill/>
        </p:spPr>
        <p:txBody>
          <a:bodyPr wrap="square">
            <a:spAutoFit/>
          </a:bodyPr>
          <a:lstStyle/>
          <a:p>
            <a:r>
              <a:rPr lang="en-US" altLang="ja-JP" dirty="0">
                <a:latin typeface="Meiryo UI" panose="020B0604030504040204" pitchFamily="50" charset="-128"/>
                <a:ea typeface="Meiryo UI" panose="020B0604030504040204" pitchFamily="50" charset="-128"/>
                <a:cs typeface="Times New Roman" panose="02020603050405020304" pitchFamily="18" charset="0"/>
              </a:rPr>
              <a:t>The power wires connecting the battery and the EPS1 board, and the wires of DepSW2 are double insulated (wire insulation and covering by Kapton tape).</a:t>
            </a:r>
            <a:endParaRPr kumimoji="1" lang="en-US" altLang="ja-JP" sz="1800" b="0" u="none"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2557EECF-604A-4DD1-9E25-41033D7513C8}"/>
              </a:ext>
            </a:extLst>
          </p:cNvPr>
          <p:cNvSpPr txBox="1"/>
          <p:nvPr/>
        </p:nvSpPr>
        <p:spPr>
          <a:xfrm>
            <a:off x="5916758" y="1115452"/>
            <a:ext cx="1475386" cy="369332"/>
          </a:xfrm>
          <a:prstGeom prst="rect">
            <a:avLst/>
          </a:prstGeom>
          <a:noFill/>
          <a:ln>
            <a:solidFill>
              <a:schemeClr val="accent6"/>
            </a:solidFill>
          </a:ln>
        </p:spPr>
        <p:txBody>
          <a:bodyPr wrap="square" rtlCol="0">
            <a:spAutoFit/>
          </a:bodyPr>
          <a:lstStyle/>
          <a:p>
            <a:r>
              <a:rPr kumimoji="1" lang="en-US" altLang="ja-JP" b="1" dirty="0">
                <a:solidFill>
                  <a:srgbClr val="00B050"/>
                </a:solidFill>
                <a:latin typeface="Meiryo UI" panose="020B0604030504040204" pitchFamily="50" charset="-128"/>
                <a:ea typeface="Meiryo UI" panose="020B0604030504040204" pitchFamily="50" charset="-128"/>
              </a:rPr>
              <a:t>*2</a:t>
            </a:r>
            <a:r>
              <a:rPr lang="ja-JP" altLang="en-US" b="1" dirty="0">
                <a:solidFill>
                  <a:srgbClr val="00B050"/>
                </a:solidFill>
                <a:latin typeface="Meiryo UI" panose="020B0604030504040204" pitchFamily="50" charset="-128"/>
                <a:ea typeface="Meiryo UI" panose="020B0604030504040204" pitchFamily="50" charset="-128"/>
              </a:rPr>
              <a:t> </a:t>
            </a:r>
            <a:r>
              <a:rPr kumimoji="1" lang="en-US" altLang="ja-JP" b="1" dirty="0">
                <a:solidFill>
                  <a:srgbClr val="00B050"/>
                </a:solidFill>
                <a:latin typeface="Meiryo UI" panose="020B0604030504040204" pitchFamily="50" charset="-128"/>
                <a:ea typeface="Meiryo UI" panose="020B0604030504040204" pitchFamily="50" charset="-128"/>
              </a:rPr>
              <a:t>Battery</a:t>
            </a:r>
            <a:endParaRPr kumimoji="1" lang="ja-JP" altLang="en-US" b="1" dirty="0">
              <a:solidFill>
                <a:srgbClr val="00B050"/>
              </a:solidFill>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ACB9BE07-1C52-4DFF-8413-8E857DF9A954}" type="slidenum">
              <a:rPr kumimoji="1" lang="ja-JP" altLang="en-US" smtClean="0"/>
              <a:t>3</a:t>
            </a:fld>
            <a:endParaRPr kumimoji="1" lang="ja-JP" altLang="en-US"/>
          </a:p>
        </p:txBody>
      </p:sp>
      <p:sp>
        <p:nvSpPr>
          <p:cNvPr id="20" name="テキスト ボックス 19">
            <a:extLst>
              <a:ext uri="{FF2B5EF4-FFF2-40B4-BE49-F238E27FC236}">
                <a16:creationId xmlns:a16="http://schemas.microsoft.com/office/drawing/2014/main" id="{06AA5D61-E9E5-4150-989F-14E306AAA6A6}"/>
              </a:ext>
            </a:extLst>
          </p:cNvPr>
          <p:cNvSpPr txBox="1"/>
          <p:nvPr/>
        </p:nvSpPr>
        <p:spPr>
          <a:xfrm>
            <a:off x="5948552" y="1473067"/>
            <a:ext cx="5341695" cy="1754326"/>
          </a:xfrm>
          <a:prstGeom prst="rect">
            <a:avLst/>
          </a:prstGeom>
          <a:noFill/>
        </p:spPr>
        <p:txBody>
          <a:bodyPr wrap="square">
            <a:spAutoFit/>
          </a:bodyPr>
          <a:lstStyle/>
          <a:p>
            <a:r>
              <a:rPr lang="en-US" altLang="ja-JP" dirty="0">
                <a:latin typeface="Meiryo UI" panose="020B0604030504040204" pitchFamily="50" charset="-128"/>
                <a:ea typeface="Meiryo UI" panose="020B0604030504040204" pitchFamily="50" charset="-128"/>
                <a:cs typeface="Times New Roman" panose="02020603050405020304" pitchFamily="18" charset="0"/>
              </a:rPr>
              <a:t>Electrical connections to battery cells (tabs) are covered with </a:t>
            </a:r>
            <a:r>
              <a:rPr lang="en-US" altLang="ja-JP" dirty="0" err="1">
                <a:latin typeface="Meiryo UI" panose="020B0604030504040204" pitchFamily="50" charset="-128"/>
                <a:ea typeface="Meiryo UI" panose="020B0604030504040204" pitchFamily="50" charset="-128"/>
                <a:cs typeface="Times New Roman" panose="02020603050405020304" pitchFamily="18" charset="0"/>
              </a:rPr>
              <a:t>Kapton</a:t>
            </a:r>
            <a:r>
              <a:rPr lang="en-US" altLang="ja-JP" dirty="0">
                <a:latin typeface="Meiryo UI" panose="020B0604030504040204" pitchFamily="50" charset="-128"/>
                <a:ea typeface="Meiryo UI" panose="020B0604030504040204" pitchFamily="50" charset="-128"/>
                <a:cs typeface="Times New Roman" panose="02020603050405020304" pitchFamily="18" charset="0"/>
              </a:rPr>
              <a:t> tape.</a:t>
            </a:r>
          </a:p>
          <a:p>
            <a:r>
              <a:rPr lang="en-US" altLang="ja-JP" dirty="0">
                <a:latin typeface="Meiryo UI" panose="020B0604030504040204" pitchFamily="50" charset="-128"/>
                <a:ea typeface="Meiryo UI" panose="020B0604030504040204" pitchFamily="50" charset="-128"/>
                <a:cs typeface="Times New Roman" panose="02020603050405020304" pitchFamily="18" charset="0"/>
              </a:rPr>
              <a:t>Battery tabs and conductive surfaces are covered with Kapton tape. </a:t>
            </a:r>
          </a:p>
          <a:p>
            <a:r>
              <a:rPr lang="en-US" altLang="ja-JP" dirty="0">
                <a:latin typeface="Meiryo UI" panose="020B0604030504040204" pitchFamily="50" charset="-128"/>
                <a:ea typeface="Meiryo UI" panose="020B0604030504040204" pitchFamily="50" charset="-128"/>
                <a:cs typeface="Times New Roman" panose="02020603050405020304" pitchFamily="18" charset="0"/>
              </a:rPr>
              <a:t>The insulation sheets are installed between the battery box and the battery cells.</a:t>
            </a:r>
          </a:p>
        </p:txBody>
      </p:sp>
      <p:sp>
        <p:nvSpPr>
          <p:cNvPr id="18" name="タイトル 1">
            <a:extLst>
              <a:ext uri="{FF2B5EF4-FFF2-40B4-BE49-F238E27FC236}">
                <a16:creationId xmlns:a16="http://schemas.microsoft.com/office/drawing/2014/main" id="{83419643-E4B9-498B-8A0F-E2514CCAD22A}"/>
              </a:ext>
            </a:extLst>
          </p:cNvPr>
          <p:cNvSpPr txBox="1">
            <a:spLocks/>
          </p:cNvSpPr>
          <p:nvPr/>
        </p:nvSpPr>
        <p:spPr bwMode="auto">
          <a:xfrm>
            <a:off x="76259" y="229608"/>
            <a:ext cx="11680998"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a:solidFill>
                  <a:schemeClr val="tx1"/>
                </a:solidFill>
                <a:latin typeface="+mj-lt"/>
                <a:ea typeface="+mj-ea"/>
                <a:cs typeface="+mj-cs"/>
              </a:defRPr>
            </a:lvl1pPr>
            <a:lvl2pPr algn="l" rtl="0" eaLnBrk="1" fontAlgn="base" hangingPunct="1">
              <a:spcBef>
                <a:spcPct val="0"/>
              </a:spcBef>
              <a:spcAft>
                <a:spcPct val="0"/>
              </a:spcAft>
              <a:defRPr kumimoji="1" sz="2400">
                <a:solidFill>
                  <a:schemeClr val="tx1"/>
                </a:solidFill>
                <a:latin typeface="Times" charset="0"/>
                <a:ea typeface="Osaka" charset="0"/>
                <a:cs typeface="Osaka" charset="0"/>
              </a:defRPr>
            </a:lvl2pPr>
            <a:lvl3pPr algn="l" rtl="0" eaLnBrk="1" fontAlgn="base" hangingPunct="1">
              <a:spcBef>
                <a:spcPct val="0"/>
              </a:spcBef>
              <a:spcAft>
                <a:spcPct val="0"/>
              </a:spcAft>
              <a:defRPr kumimoji="1" sz="2400">
                <a:solidFill>
                  <a:schemeClr val="tx1"/>
                </a:solidFill>
                <a:latin typeface="Times" charset="0"/>
                <a:ea typeface="Osaka" charset="0"/>
                <a:cs typeface="Osaka" charset="0"/>
              </a:defRPr>
            </a:lvl3pPr>
            <a:lvl4pPr algn="l" rtl="0" eaLnBrk="1" fontAlgn="base" hangingPunct="1">
              <a:spcBef>
                <a:spcPct val="0"/>
              </a:spcBef>
              <a:spcAft>
                <a:spcPct val="0"/>
              </a:spcAft>
              <a:defRPr kumimoji="1" sz="2400">
                <a:solidFill>
                  <a:schemeClr val="tx1"/>
                </a:solidFill>
                <a:latin typeface="Times" charset="0"/>
                <a:ea typeface="Osaka" charset="0"/>
                <a:cs typeface="Osaka" charset="0"/>
              </a:defRPr>
            </a:lvl4pPr>
            <a:lvl5pPr algn="l" rtl="0" eaLnBrk="1" fontAlgn="base" hangingPunct="1">
              <a:spcBef>
                <a:spcPct val="0"/>
              </a:spcBef>
              <a:spcAft>
                <a:spcPct val="0"/>
              </a:spcAft>
              <a:defRPr kumimoji="1" sz="2400">
                <a:solidFill>
                  <a:schemeClr val="tx1"/>
                </a:solidFill>
                <a:latin typeface="Times" charset="0"/>
                <a:ea typeface="Osaka" charset="0"/>
                <a:cs typeface="Osaka" charset="0"/>
              </a:defRPr>
            </a:lvl5pPr>
            <a:lvl6pPr marL="457200" algn="l" rtl="0" eaLnBrk="1" fontAlgn="base" hangingPunct="1">
              <a:spcBef>
                <a:spcPct val="0"/>
              </a:spcBef>
              <a:spcAft>
                <a:spcPct val="0"/>
              </a:spcAft>
              <a:defRPr kumimoji="1" sz="2400">
                <a:solidFill>
                  <a:schemeClr val="tx1"/>
                </a:solidFill>
                <a:latin typeface="Times" charset="0"/>
                <a:ea typeface="Osaka" charset="0"/>
                <a:cs typeface="Osaka" charset="0"/>
              </a:defRPr>
            </a:lvl6pPr>
            <a:lvl7pPr marL="914400" algn="l" rtl="0" eaLnBrk="1" fontAlgn="base" hangingPunct="1">
              <a:spcBef>
                <a:spcPct val="0"/>
              </a:spcBef>
              <a:spcAft>
                <a:spcPct val="0"/>
              </a:spcAft>
              <a:defRPr kumimoji="1" sz="2400">
                <a:solidFill>
                  <a:schemeClr val="tx1"/>
                </a:solidFill>
                <a:latin typeface="Times" charset="0"/>
                <a:ea typeface="Osaka" charset="0"/>
                <a:cs typeface="Osaka" charset="0"/>
              </a:defRPr>
            </a:lvl7pPr>
            <a:lvl8pPr marL="1371600" algn="l" rtl="0" eaLnBrk="1" fontAlgn="base" hangingPunct="1">
              <a:spcBef>
                <a:spcPct val="0"/>
              </a:spcBef>
              <a:spcAft>
                <a:spcPct val="0"/>
              </a:spcAft>
              <a:defRPr kumimoji="1" sz="2400">
                <a:solidFill>
                  <a:schemeClr val="tx1"/>
                </a:solidFill>
                <a:latin typeface="Times" charset="0"/>
                <a:ea typeface="Osaka" charset="0"/>
                <a:cs typeface="Osaka" charset="0"/>
              </a:defRPr>
            </a:lvl8pPr>
            <a:lvl9pPr marL="1828800" algn="l" rtl="0" eaLnBrk="1" fontAlgn="base" hangingPunct="1">
              <a:spcBef>
                <a:spcPct val="0"/>
              </a:spcBef>
              <a:spcAft>
                <a:spcPct val="0"/>
              </a:spcAft>
              <a:defRPr kumimoji="1" sz="2400">
                <a:solidFill>
                  <a:schemeClr val="tx1"/>
                </a:solidFill>
                <a:latin typeface="Times" charset="0"/>
                <a:ea typeface="Osaka" charset="0"/>
                <a:cs typeface="Osaka" charset="0"/>
              </a:defRPr>
            </a:lvl9pPr>
          </a:lstStyle>
          <a:p>
            <a:pPr algn="ctr"/>
            <a:r>
              <a:rPr lang="en-US" altLang="ja-JP" b="1" kern="0" dirty="0">
                <a:latin typeface="Meiryo UI" panose="020B0604030504040204" pitchFamily="50" charset="-128"/>
                <a:ea typeface="Meiryo UI" panose="020B0604030504040204" pitchFamily="50" charset="-128"/>
                <a:cs typeface="メイリオ" panose="020B0604030504040204" pitchFamily="50" charset="-128"/>
              </a:rPr>
              <a:t>Implementation plan extracted from JAXA’s checklist for BIRDS-X</a:t>
            </a:r>
          </a:p>
        </p:txBody>
      </p:sp>
      <p:pic>
        <p:nvPicPr>
          <p:cNvPr id="16" name="図 15">
            <a:extLst>
              <a:ext uri="{FF2B5EF4-FFF2-40B4-BE49-F238E27FC236}">
                <a16:creationId xmlns:a16="http://schemas.microsoft.com/office/drawing/2014/main" id="{8CB48E9B-57A9-CF8A-00CA-707CA167A4B0}"/>
              </a:ext>
            </a:extLst>
          </p:cNvPr>
          <p:cNvPicPr/>
          <p:nvPr/>
        </p:nvPicPr>
        <p:blipFill rotWithShape="1">
          <a:blip r:embed="rId2" cstate="hqprint">
            <a:extLst>
              <a:ext uri="{28A0092B-C50C-407E-A947-70E740481C1C}">
                <a14:useLocalDpi xmlns:a14="http://schemas.microsoft.com/office/drawing/2010/main" val="0"/>
              </a:ext>
            </a:extLst>
          </a:blip>
          <a:srcRect l="51256" r="27756" b="6137"/>
          <a:stretch/>
        </p:blipFill>
        <p:spPr>
          <a:xfrm>
            <a:off x="379457" y="2930279"/>
            <a:ext cx="2064240" cy="3754704"/>
          </a:xfrm>
          <a:prstGeom prst="rect">
            <a:avLst/>
          </a:prstGeom>
        </p:spPr>
      </p:pic>
      <p:pic>
        <p:nvPicPr>
          <p:cNvPr id="22" name="Picture 6">
            <a:extLst>
              <a:ext uri="{FF2B5EF4-FFF2-40B4-BE49-F238E27FC236}">
                <a16:creationId xmlns:a16="http://schemas.microsoft.com/office/drawing/2014/main" id="{EAD3D131-8D1F-54C7-7374-9EDF4297BD6E}"/>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8001" r="13629"/>
          <a:stretch/>
        </p:blipFill>
        <p:spPr>
          <a:xfrm rot="10800000">
            <a:off x="2423592" y="3557802"/>
            <a:ext cx="3276893" cy="3135990"/>
          </a:xfrm>
          <a:prstGeom prst="rect">
            <a:avLst/>
          </a:prstGeom>
        </p:spPr>
      </p:pic>
      <p:sp>
        <p:nvSpPr>
          <p:cNvPr id="24" name="TextBox 7">
            <a:extLst>
              <a:ext uri="{FF2B5EF4-FFF2-40B4-BE49-F238E27FC236}">
                <a16:creationId xmlns:a16="http://schemas.microsoft.com/office/drawing/2014/main" id="{A6089EF3-7D42-42DA-E03F-02C982E41C14}"/>
              </a:ext>
            </a:extLst>
          </p:cNvPr>
          <p:cNvSpPr txBox="1"/>
          <p:nvPr/>
        </p:nvSpPr>
        <p:spPr>
          <a:xfrm>
            <a:off x="3483682" y="3115532"/>
            <a:ext cx="2064240" cy="307777"/>
          </a:xfrm>
          <a:prstGeom prst="rect">
            <a:avLst/>
          </a:prstGeom>
          <a:noFill/>
          <a:ln>
            <a:noFill/>
          </a:ln>
        </p:spPr>
        <p:txBody>
          <a:bodyPr wrap="square" rtlCol="0">
            <a:spAutoFit/>
          </a:bodyPr>
          <a:lstStyle/>
          <a:p>
            <a:r>
              <a:rPr lang="en-US" sz="1400" dirty="0"/>
              <a:t>DepSW2 Cable</a:t>
            </a:r>
          </a:p>
        </p:txBody>
      </p:sp>
      <p:cxnSp>
        <p:nvCxnSpPr>
          <p:cNvPr id="25" name="Straight Arrow Connector 9">
            <a:extLst>
              <a:ext uri="{FF2B5EF4-FFF2-40B4-BE49-F238E27FC236}">
                <a16:creationId xmlns:a16="http://schemas.microsoft.com/office/drawing/2014/main" id="{AE8735B7-5658-EFD0-236F-7BFE5C85B0BC}"/>
              </a:ext>
            </a:extLst>
          </p:cNvPr>
          <p:cNvCxnSpPr>
            <a:cxnSpLocks/>
          </p:cNvCxnSpPr>
          <p:nvPr/>
        </p:nvCxnSpPr>
        <p:spPr>
          <a:xfrm>
            <a:off x="4301296" y="3429000"/>
            <a:ext cx="570568" cy="1845003"/>
          </a:xfrm>
          <a:prstGeom prst="straightConnector1">
            <a:avLst/>
          </a:prstGeom>
          <a:ln w="38100">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27" name="図 26">
            <a:extLst>
              <a:ext uri="{FF2B5EF4-FFF2-40B4-BE49-F238E27FC236}">
                <a16:creationId xmlns:a16="http://schemas.microsoft.com/office/drawing/2014/main" id="{771D51ED-4DFE-5D5C-3E11-AEA1E45BA244}"/>
              </a:ext>
            </a:extLst>
          </p:cNvPr>
          <p:cNvPicPr/>
          <p:nvPr/>
        </p:nvPicPr>
        <p:blipFill rotWithShape="1">
          <a:blip r:embed="rId4"/>
          <a:srcRect l="78375" t="25409" b="18230"/>
          <a:stretch/>
        </p:blipFill>
        <p:spPr>
          <a:xfrm>
            <a:off x="6679667" y="2976040"/>
            <a:ext cx="3550116" cy="4124950"/>
          </a:xfrm>
          <a:prstGeom prst="rect">
            <a:avLst/>
          </a:prstGeom>
        </p:spPr>
      </p:pic>
      <p:sp>
        <p:nvSpPr>
          <p:cNvPr id="23" name="テキスト ボックス 22">
            <a:extLst>
              <a:ext uri="{FF2B5EF4-FFF2-40B4-BE49-F238E27FC236}">
                <a16:creationId xmlns:a16="http://schemas.microsoft.com/office/drawing/2014/main" id="{5C3AEC7C-EF6F-C8EC-A7B6-F503A66FD3E6}"/>
              </a:ext>
            </a:extLst>
          </p:cNvPr>
          <p:cNvSpPr txBox="1"/>
          <p:nvPr/>
        </p:nvSpPr>
        <p:spPr>
          <a:xfrm>
            <a:off x="6240016" y="3557803"/>
            <a:ext cx="4429418" cy="461665"/>
          </a:xfrm>
          <a:prstGeom prst="rect">
            <a:avLst/>
          </a:prstGeom>
          <a:solidFill>
            <a:schemeClr val="bg1"/>
          </a:solidFill>
          <a:ln>
            <a:solidFill>
              <a:srgbClr val="FF0000"/>
            </a:solidFill>
          </a:ln>
        </p:spPr>
        <p:txBody>
          <a:bodyPr wrap="none" rtlCol="0">
            <a:spAutoFit/>
          </a:bodyPr>
          <a:lstStyle/>
          <a:p>
            <a:r>
              <a:rPr kumimoji="1" lang="en-US" altLang="ja-JP" sz="2400" dirty="0"/>
              <a:t>Photo will be attached in Ph3.</a:t>
            </a:r>
            <a:endParaRPr kumimoji="1" lang="ja-JP" altLang="en-US" sz="2400"/>
          </a:p>
        </p:txBody>
      </p:sp>
      <p:sp>
        <p:nvSpPr>
          <p:cNvPr id="6" name="テキスト ボックス 5">
            <a:extLst>
              <a:ext uri="{FF2B5EF4-FFF2-40B4-BE49-F238E27FC236}">
                <a16:creationId xmlns:a16="http://schemas.microsoft.com/office/drawing/2014/main" id="{AFFCC734-4DA7-1942-B7CA-28D0CD480AE9}"/>
              </a:ext>
            </a:extLst>
          </p:cNvPr>
          <p:cNvSpPr txBox="1"/>
          <p:nvPr/>
        </p:nvSpPr>
        <p:spPr>
          <a:xfrm>
            <a:off x="718579" y="5300053"/>
            <a:ext cx="4429418" cy="461665"/>
          </a:xfrm>
          <a:prstGeom prst="rect">
            <a:avLst/>
          </a:prstGeom>
          <a:solidFill>
            <a:schemeClr val="bg1"/>
          </a:solidFill>
          <a:ln>
            <a:solidFill>
              <a:srgbClr val="FF0000"/>
            </a:solidFill>
          </a:ln>
        </p:spPr>
        <p:txBody>
          <a:bodyPr wrap="none" rtlCol="0">
            <a:spAutoFit/>
          </a:bodyPr>
          <a:lstStyle/>
          <a:p>
            <a:r>
              <a:rPr kumimoji="1" lang="en-US" altLang="ja-JP" sz="2400" dirty="0"/>
              <a:t>Photo will be attached in Ph3.</a:t>
            </a:r>
            <a:endParaRPr kumimoji="1" lang="ja-JP" altLang="en-US" sz="2400"/>
          </a:p>
        </p:txBody>
      </p:sp>
      <p:sp>
        <p:nvSpPr>
          <p:cNvPr id="4" name="フッター プレースホルダー 2">
            <a:extLst>
              <a:ext uri="{FF2B5EF4-FFF2-40B4-BE49-F238E27FC236}">
                <a16:creationId xmlns:a16="http://schemas.microsoft.com/office/drawing/2014/main" id="{7B65312C-C593-D265-B112-932D9A97A737}"/>
              </a:ext>
            </a:extLst>
          </p:cNvPr>
          <p:cNvSpPr txBox="1">
            <a:spLocks/>
          </p:cNvSpPr>
          <p:nvPr/>
        </p:nvSpPr>
        <p:spPr>
          <a:xfrm>
            <a:off x="8184232" y="0"/>
            <a:ext cx="41148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kern="100" dirty="0">
                <a:latin typeface="游明朝" panose="02020400000000000000" pitchFamily="18" charset="-128"/>
                <a:ea typeface="游明朝" panose="02020400000000000000" pitchFamily="18" charset="-128"/>
                <a:cs typeface="Times New Roman" panose="02020603050405020304" pitchFamily="18" charset="0"/>
              </a:rPr>
              <a:t>BIRDSX-STD-Attachment-02</a:t>
            </a:r>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873862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10;&#10;Description automatically generated">
            <a:extLst>
              <a:ext uri="{FF2B5EF4-FFF2-40B4-BE49-F238E27FC236}">
                <a16:creationId xmlns:a16="http://schemas.microsoft.com/office/drawing/2014/main" id="{590F5444-96A9-57B9-D57D-6511A82C2DCF}"/>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5268" t="7813" r="13042" b="9932"/>
          <a:stretch/>
        </p:blipFill>
        <p:spPr>
          <a:xfrm rot="10800000">
            <a:off x="6719226" y="2976674"/>
            <a:ext cx="3362441" cy="3362442"/>
          </a:xfrm>
          <a:prstGeom prst="rect">
            <a:avLst/>
          </a:prstGeom>
        </p:spPr>
      </p:pic>
      <p:sp>
        <p:nvSpPr>
          <p:cNvPr id="6" name="Right Brace 7">
            <a:extLst>
              <a:ext uri="{FF2B5EF4-FFF2-40B4-BE49-F238E27FC236}">
                <a16:creationId xmlns:a16="http://schemas.microsoft.com/office/drawing/2014/main" id="{C157D165-4894-9863-5AD0-7E87B95FA243}"/>
              </a:ext>
            </a:extLst>
          </p:cNvPr>
          <p:cNvSpPr/>
          <p:nvPr/>
        </p:nvSpPr>
        <p:spPr>
          <a:xfrm rot="16200000">
            <a:off x="8301482" y="3083423"/>
            <a:ext cx="836192" cy="256283"/>
          </a:xfrm>
          <a:prstGeom prst="rightBrace">
            <a:avLst>
              <a:gd name="adj1" fmla="val 21454"/>
              <a:gd name="adj2" fmla="val 5180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Cross 8">
            <a:extLst>
              <a:ext uri="{FF2B5EF4-FFF2-40B4-BE49-F238E27FC236}">
                <a16:creationId xmlns:a16="http://schemas.microsoft.com/office/drawing/2014/main" id="{40C999E6-52BB-BBEA-F81D-ADBAD3192154}"/>
              </a:ext>
            </a:extLst>
          </p:cNvPr>
          <p:cNvSpPr/>
          <p:nvPr/>
        </p:nvSpPr>
        <p:spPr>
          <a:xfrm>
            <a:off x="9057662" y="2285152"/>
            <a:ext cx="461486" cy="468418"/>
          </a:xfrm>
          <a:prstGeom prst="plus">
            <a:avLst>
              <a:gd name="adj" fmla="val 41833"/>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2">
            <a:extLst>
              <a:ext uri="{FF2B5EF4-FFF2-40B4-BE49-F238E27FC236}">
                <a16:creationId xmlns:a16="http://schemas.microsoft.com/office/drawing/2014/main" id="{BA8C74E5-3B25-D376-F126-872C3355F490}"/>
              </a:ext>
            </a:extLst>
          </p:cNvPr>
          <p:cNvSpPr txBox="1"/>
          <p:nvPr/>
        </p:nvSpPr>
        <p:spPr>
          <a:xfrm>
            <a:off x="9594583" y="2276872"/>
            <a:ext cx="2374693" cy="646331"/>
          </a:xfrm>
          <a:prstGeom prst="rect">
            <a:avLst/>
          </a:prstGeom>
          <a:noFill/>
          <a:ln>
            <a:noFill/>
          </a:ln>
        </p:spPr>
        <p:txBody>
          <a:bodyPr wrap="square" rtlCol="0">
            <a:spAutoFit/>
          </a:bodyPr>
          <a:lstStyle/>
          <a:p>
            <a:r>
              <a:rPr lang="en-US" dirty="0"/>
              <a:t>Power positive pins (four) </a:t>
            </a:r>
          </a:p>
        </p:txBody>
      </p:sp>
      <p:sp>
        <p:nvSpPr>
          <p:cNvPr id="16" name="TextBox 14">
            <a:extLst>
              <a:ext uri="{FF2B5EF4-FFF2-40B4-BE49-F238E27FC236}">
                <a16:creationId xmlns:a16="http://schemas.microsoft.com/office/drawing/2014/main" id="{E78E964F-9303-F1D9-558B-E8D7C45ADA59}"/>
              </a:ext>
            </a:extLst>
          </p:cNvPr>
          <p:cNvSpPr txBox="1"/>
          <p:nvPr/>
        </p:nvSpPr>
        <p:spPr>
          <a:xfrm>
            <a:off x="6096000" y="2293869"/>
            <a:ext cx="2582977" cy="646331"/>
          </a:xfrm>
          <a:prstGeom prst="rect">
            <a:avLst/>
          </a:prstGeom>
          <a:noFill/>
          <a:ln>
            <a:noFill/>
          </a:ln>
        </p:spPr>
        <p:txBody>
          <a:bodyPr wrap="square" rtlCol="0">
            <a:spAutoFit/>
          </a:bodyPr>
          <a:lstStyle/>
          <a:p>
            <a:r>
              <a:rPr lang="en-US" dirty="0"/>
              <a:t>Power negative pins (four)</a:t>
            </a:r>
          </a:p>
        </p:txBody>
      </p:sp>
      <p:sp>
        <p:nvSpPr>
          <p:cNvPr id="19" name="Right Brace 7">
            <a:extLst>
              <a:ext uri="{FF2B5EF4-FFF2-40B4-BE49-F238E27FC236}">
                <a16:creationId xmlns:a16="http://schemas.microsoft.com/office/drawing/2014/main" id="{134816A5-47B0-183D-3B4E-B2A7419DDBC2}"/>
              </a:ext>
            </a:extLst>
          </p:cNvPr>
          <p:cNvSpPr/>
          <p:nvPr/>
        </p:nvSpPr>
        <p:spPr>
          <a:xfrm rot="16200000">
            <a:off x="8657429" y="3079333"/>
            <a:ext cx="836192" cy="264463"/>
          </a:xfrm>
          <a:prstGeom prst="rightBrace">
            <a:avLst>
              <a:gd name="adj1" fmla="val 21454"/>
              <a:gd name="adj2" fmla="val 5180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右大かっこ 19">
            <a:extLst>
              <a:ext uri="{FF2B5EF4-FFF2-40B4-BE49-F238E27FC236}">
                <a16:creationId xmlns:a16="http://schemas.microsoft.com/office/drawing/2014/main" id="{05075D9B-9BB9-0EE0-28ED-52D4711A2C69}"/>
              </a:ext>
            </a:extLst>
          </p:cNvPr>
          <p:cNvSpPr/>
          <p:nvPr/>
        </p:nvSpPr>
        <p:spPr>
          <a:xfrm rot="5400000">
            <a:off x="8855720" y="3935300"/>
            <a:ext cx="108000" cy="108000"/>
          </a:xfrm>
          <a:prstGeom prst="rightBracket">
            <a:avLst/>
          </a:prstGeom>
          <a:ln w="285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TextBox 12">
            <a:extLst>
              <a:ext uri="{FF2B5EF4-FFF2-40B4-BE49-F238E27FC236}">
                <a16:creationId xmlns:a16="http://schemas.microsoft.com/office/drawing/2014/main" id="{BD596759-5D1B-4657-99D1-B316859C58A3}"/>
              </a:ext>
            </a:extLst>
          </p:cNvPr>
          <p:cNvSpPr txBox="1"/>
          <p:nvPr/>
        </p:nvSpPr>
        <p:spPr>
          <a:xfrm>
            <a:off x="10213056" y="3824417"/>
            <a:ext cx="1067520" cy="646331"/>
          </a:xfrm>
          <a:prstGeom prst="rect">
            <a:avLst/>
          </a:prstGeom>
          <a:noFill/>
          <a:ln>
            <a:noFill/>
          </a:ln>
        </p:spPr>
        <p:txBody>
          <a:bodyPr wrap="square" rtlCol="0">
            <a:spAutoFit/>
          </a:bodyPr>
          <a:lstStyle/>
          <a:p>
            <a:r>
              <a:rPr lang="en-US" dirty="0">
                <a:solidFill>
                  <a:srgbClr val="FF0000"/>
                </a:solidFill>
              </a:rPr>
              <a:t>5.5mm</a:t>
            </a:r>
          </a:p>
          <a:p>
            <a:endParaRPr lang="en-US" dirty="0">
              <a:solidFill>
                <a:srgbClr val="FF0000"/>
              </a:solidFill>
            </a:endParaRPr>
          </a:p>
        </p:txBody>
      </p:sp>
      <p:cxnSp>
        <p:nvCxnSpPr>
          <p:cNvPr id="22" name="直線矢印コネクタ 21">
            <a:extLst>
              <a:ext uri="{FF2B5EF4-FFF2-40B4-BE49-F238E27FC236}">
                <a16:creationId xmlns:a16="http://schemas.microsoft.com/office/drawing/2014/main" id="{4FD10CB0-1019-B837-DB4F-9DC4143AEFC4}"/>
              </a:ext>
            </a:extLst>
          </p:cNvPr>
          <p:cNvCxnSpPr/>
          <p:nvPr/>
        </p:nvCxnSpPr>
        <p:spPr>
          <a:xfrm flipH="1">
            <a:off x="8976320" y="3989300"/>
            <a:ext cx="1224136" cy="0"/>
          </a:xfrm>
          <a:prstGeom prst="straightConnector1">
            <a:avLst/>
          </a:prstGeom>
          <a:ln w="1905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6AA5D61-E9E5-4150-989F-14E306AAA6A6}"/>
              </a:ext>
            </a:extLst>
          </p:cNvPr>
          <p:cNvSpPr txBox="1"/>
          <p:nvPr/>
        </p:nvSpPr>
        <p:spPr>
          <a:xfrm>
            <a:off x="338916" y="1178749"/>
            <a:ext cx="5341695" cy="1169551"/>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cs typeface="Times New Roman" panose="02020603050405020304" pitchFamily="18" charset="0"/>
              </a:rPr>
              <a:t>The terminals of the electronic elements (marked in orange) from the battery to the first inhibit are covered with RTV.</a:t>
            </a:r>
          </a:p>
          <a:p>
            <a:r>
              <a:rPr lang="en-US" altLang="ja-JP" sz="1400" dirty="0">
                <a:latin typeface="Meiryo UI" panose="020B0604030504040204" pitchFamily="50" charset="-128"/>
                <a:ea typeface="Meiryo UI" panose="020B0604030504040204" pitchFamily="50" charset="-128"/>
                <a:cs typeface="Times New Roman" panose="02020603050405020304" pitchFamily="18" charset="0"/>
              </a:rPr>
              <a:t>The entire EPS1 board is covered with Kapton tape.</a:t>
            </a:r>
          </a:p>
          <a:p>
            <a:r>
              <a:rPr kumimoji="1" lang="en-US" altLang="ja-JP" sz="1400" b="0" u="none" dirty="0">
                <a:latin typeface="Meiryo UI" panose="020B0604030504040204" pitchFamily="50" charset="-128"/>
                <a:ea typeface="Meiryo UI" panose="020B0604030504040204" pitchFamily="50" charset="-128"/>
                <a:cs typeface="Times New Roman" panose="02020603050405020304" pitchFamily="18" charset="0"/>
              </a:rPr>
              <a:t>HOT line and RTN line are not adjacent on the circuit board.</a:t>
            </a:r>
          </a:p>
        </p:txBody>
      </p:sp>
      <p:sp>
        <p:nvSpPr>
          <p:cNvPr id="18" name="テキスト ボックス 17">
            <a:extLst>
              <a:ext uri="{FF2B5EF4-FFF2-40B4-BE49-F238E27FC236}">
                <a16:creationId xmlns:a16="http://schemas.microsoft.com/office/drawing/2014/main" id="{2557EECF-604A-4DD1-9E25-41033D7513C8}"/>
              </a:ext>
            </a:extLst>
          </p:cNvPr>
          <p:cNvSpPr txBox="1"/>
          <p:nvPr/>
        </p:nvSpPr>
        <p:spPr>
          <a:xfrm>
            <a:off x="335360" y="837548"/>
            <a:ext cx="2232248" cy="369332"/>
          </a:xfrm>
          <a:prstGeom prst="rect">
            <a:avLst/>
          </a:prstGeom>
          <a:noFill/>
          <a:ln>
            <a:solidFill>
              <a:schemeClr val="accent6"/>
            </a:solidFill>
          </a:ln>
        </p:spPr>
        <p:txBody>
          <a:bodyPr wrap="square" rtlCol="0">
            <a:spAutoFit/>
          </a:bodyPr>
          <a:lstStyle/>
          <a:p>
            <a:r>
              <a:rPr kumimoji="1" lang="en-US" altLang="ja-JP" b="1" dirty="0">
                <a:solidFill>
                  <a:srgbClr val="00B050"/>
                </a:solidFill>
                <a:latin typeface="Meiryo UI" panose="020B0604030504040204" pitchFamily="50" charset="-128"/>
                <a:ea typeface="Meiryo UI" panose="020B0604030504040204" pitchFamily="50" charset="-128"/>
              </a:rPr>
              <a:t>*3</a:t>
            </a:r>
            <a:r>
              <a:rPr lang="ja-JP" altLang="en-US" b="1" dirty="0">
                <a:solidFill>
                  <a:srgbClr val="00B050"/>
                </a:solidFill>
                <a:latin typeface="Meiryo UI" panose="020B0604030504040204" pitchFamily="50" charset="-128"/>
                <a:ea typeface="Meiryo UI" panose="020B0604030504040204" pitchFamily="50" charset="-128"/>
              </a:rPr>
              <a:t> </a:t>
            </a:r>
            <a:r>
              <a:rPr lang="en-US" altLang="ja-JP" b="1" dirty="0">
                <a:solidFill>
                  <a:srgbClr val="00B050"/>
                </a:solidFill>
                <a:latin typeface="Meiryo UI" panose="020B0604030504040204" pitchFamily="50" charset="-128"/>
                <a:ea typeface="Meiryo UI" panose="020B0604030504040204" pitchFamily="50" charset="-128"/>
              </a:rPr>
              <a:t>Circuit board</a:t>
            </a:r>
            <a:endParaRPr kumimoji="1" lang="ja-JP" altLang="en-US" b="1" dirty="0">
              <a:solidFill>
                <a:srgbClr val="00B050"/>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83419643-E4B9-498B-8A0F-E2514CCAD22A}"/>
              </a:ext>
            </a:extLst>
          </p:cNvPr>
          <p:cNvSpPr txBox="1">
            <a:spLocks/>
          </p:cNvSpPr>
          <p:nvPr/>
        </p:nvSpPr>
        <p:spPr bwMode="auto">
          <a:xfrm>
            <a:off x="288278" y="188882"/>
            <a:ext cx="11680998"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a:solidFill>
                  <a:schemeClr val="tx1"/>
                </a:solidFill>
                <a:latin typeface="+mj-lt"/>
                <a:ea typeface="+mj-ea"/>
                <a:cs typeface="+mj-cs"/>
              </a:defRPr>
            </a:lvl1pPr>
            <a:lvl2pPr algn="l" rtl="0" eaLnBrk="1" fontAlgn="base" hangingPunct="1">
              <a:spcBef>
                <a:spcPct val="0"/>
              </a:spcBef>
              <a:spcAft>
                <a:spcPct val="0"/>
              </a:spcAft>
              <a:defRPr kumimoji="1" sz="2400">
                <a:solidFill>
                  <a:schemeClr val="tx1"/>
                </a:solidFill>
                <a:latin typeface="Times" charset="0"/>
                <a:ea typeface="Osaka" charset="0"/>
                <a:cs typeface="Osaka" charset="0"/>
              </a:defRPr>
            </a:lvl2pPr>
            <a:lvl3pPr algn="l" rtl="0" eaLnBrk="1" fontAlgn="base" hangingPunct="1">
              <a:spcBef>
                <a:spcPct val="0"/>
              </a:spcBef>
              <a:spcAft>
                <a:spcPct val="0"/>
              </a:spcAft>
              <a:defRPr kumimoji="1" sz="2400">
                <a:solidFill>
                  <a:schemeClr val="tx1"/>
                </a:solidFill>
                <a:latin typeface="Times" charset="0"/>
                <a:ea typeface="Osaka" charset="0"/>
                <a:cs typeface="Osaka" charset="0"/>
              </a:defRPr>
            </a:lvl3pPr>
            <a:lvl4pPr algn="l" rtl="0" eaLnBrk="1" fontAlgn="base" hangingPunct="1">
              <a:spcBef>
                <a:spcPct val="0"/>
              </a:spcBef>
              <a:spcAft>
                <a:spcPct val="0"/>
              </a:spcAft>
              <a:defRPr kumimoji="1" sz="2400">
                <a:solidFill>
                  <a:schemeClr val="tx1"/>
                </a:solidFill>
                <a:latin typeface="Times" charset="0"/>
                <a:ea typeface="Osaka" charset="0"/>
                <a:cs typeface="Osaka" charset="0"/>
              </a:defRPr>
            </a:lvl4pPr>
            <a:lvl5pPr algn="l" rtl="0" eaLnBrk="1" fontAlgn="base" hangingPunct="1">
              <a:spcBef>
                <a:spcPct val="0"/>
              </a:spcBef>
              <a:spcAft>
                <a:spcPct val="0"/>
              </a:spcAft>
              <a:defRPr kumimoji="1" sz="2400">
                <a:solidFill>
                  <a:schemeClr val="tx1"/>
                </a:solidFill>
                <a:latin typeface="Times" charset="0"/>
                <a:ea typeface="Osaka" charset="0"/>
                <a:cs typeface="Osaka" charset="0"/>
              </a:defRPr>
            </a:lvl5pPr>
            <a:lvl6pPr marL="457200" algn="l" rtl="0" eaLnBrk="1" fontAlgn="base" hangingPunct="1">
              <a:spcBef>
                <a:spcPct val="0"/>
              </a:spcBef>
              <a:spcAft>
                <a:spcPct val="0"/>
              </a:spcAft>
              <a:defRPr kumimoji="1" sz="2400">
                <a:solidFill>
                  <a:schemeClr val="tx1"/>
                </a:solidFill>
                <a:latin typeface="Times" charset="0"/>
                <a:ea typeface="Osaka" charset="0"/>
                <a:cs typeface="Osaka" charset="0"/>
              </a:defRPr>
            </a:lvl6pPr>
            <a:lvl7pPr marL="914400" algn="l" rtl="0" eaLnBrk="1" fontAlgn="base" hangingPunct="1">
              <a:spcBef>
                <a:spcPct val="0"/>
              </a:spcBef>
              <a:spcAft>
                <a:spcPct val="0"/>
              </a:spcAft>
              <a:defRPr kumimoji="1" sz="2400">
                <a:solidFill>
                  <a:schemeClr val="tx1"/>
                </a:solidFill>
                <a:latin typeface="Times" charset="0"/>
                <a:ea typeface="Osaka" charset="0"/>
                <a:cs typeface="Osaka" charset="0"/>
              </a:defRPr>
            </a:lvl7pPr>
            <a:lvl8pPr marL="1371600" algn="l" rtl="0" eaLnBrk="1" fontAlgn="base" hangingPunct="1">
              <a:spcBef>
                <a:spcPct val="0"/>
              </a:spcBef>
              <a:spcAft>
                <a:spcPct val="0"/>
              </a:spcAft>
              <a:defRPr kumimoji="1" sz="2400">
                <a:solidFill>
                  <a:schemeClr val="tx1"/>
                </a:solidFill>
                <a:latin typeface="Times" charset="0"/>
                <a:ea typeface="Osaka" charset="0"/>
                <a:cs typeface="Osaka" charset="0"/>
              </a:defRPr>
            </a:lvl8pPr>
            <a:lvl9pPr marL="1828800" algn="l" rtl="0" eaLnBrk="1" fontAlgn="base" hangingPunct="1">
              <a:spcBef>
                <a:spcPct val="0"/>
              </a:spcBef>
              <a:spcAft>
                <a:spcPct val="0"/>
              </a:spcAft>
              <a:defRPr kumimoji="1" sz="2400">
                <a:solidFill>
                  <a:schemeClr val="tx1"/>
                </a:solidFill>
                <a:latin typeface="Times" charset="0"/>
                <a:ea typeface="Osaka" charset="0"/>
                <a:cs typeface="Osaka" charset="0"/>
              </a:defRPr>
            </a:lvl9pPr>
          </a:lstStyle>
          <a:p>
            <a:pPr algn="ctr"/>
            <a:r>
              <a:rPr lang="en-US" altLang="ja-JP" b="1" kern="0" dirty="0">
                <a:latin typeface="Meiryo UI" panose="020B0604030504040204" pitchFamily="50" charset="-128"/>
                <a:ea typeface="Meiryo UI" panose="020B0604030504040204" pitchFamily="50" charset="-128"/>
                <a:cs typeface="メイリオ" panose="020B0604030504040204" pitchFamily="50" charset="-128"/>
              </a:rPr>
              <a:t>Implementation plan extracted from JAXA’s checklist for BIRDS-X</a:t>
            </a:r>
          </a:p>
        </p:txBody>
      </p:sp>
      <p:sp>
        <p:nvSpPr>
          <p:cNvPr id="11" name="テキスト ボックス 10">
            <a:extLst>
              <a:ext uri="{FF2B5EF4-FFF2-40B4-BE49-F238E27FC236}">
                <a16:creationId xmlns:a16="http://schemas.microsoft.com/office/drawing/2014/main" id="{06AA5D61-E9E5-4150-989F-14E306AAA6A6}"/>
              </a:ext>
            </a:extLst>
          </p:cNvPr>
          <p:cNvSpPr txBox="1"/>
          <p:nvPr/>
        </p:nvSpPr>
        <p:spPr>
          <a:xfrm>
            <a:off x="6067809" y="1360382"/>
            <a:ext cx="6004856" cy="646331"/>
          </a:xfrm>
          <a:prstGeom prst="rect">
            <a:avLst/>
          </a:prstGeom>
          <a:noFill/>
        </p:spPr>
        <p:txBody>
          <a:bodyPr wrap="square">
            <a:spAutoFit/>
          </a:bodyPr>
          <a:lstStyle/>
          <a:p>
            <a:r>
              <a:rPr lang="en-US" altLang="ja-JP" dirty="0">
                <a:latin typeface="Meiryo UI" panose="020B0604030504040204" pitchFamily="50" charset="-128"/>
                <a:ea typeface="Meiryo UI" panose="020B0604030504040204" pitchFamily="50" charset="-128"/>
                <a:cs typeface="Times New Roman" panose="02020603050405020304" pitchFamily="18" charset="0"/>
              </a:rPr>
              <a:t>The pins spacing on connectors between positive and negative sufficient.</a:t>
            </a:r>
            <a:endParaRPr kumimoji="1" lang="en-US" altLang="ja-JP" sz="1800" b="0" u="none"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2557EECF-604A-4DD1-9E25-41033D7513C8}"/>
              </a:ext>
            </a:extLst>
          </p:cNvPr>
          <p:cNvSpPr txBox="1"/>
          <p:nvPr/>
        </p:nvSpPr>
        <p:spPr>
          <a:xfrm>
            <a:off x="6064251" y="838829"/>
            <a:ext cx="1944216" cy="369332"/>
          </a:xfrm>
          <a:prstGeom prst="rect">
            <a:avLst/>
          </a:prstGeom>
          <a:noFill/>
          <a:ln>
            <a:solidFill>
              <a:schemeClr val="accent6"/>
            </a:solidFill>
          </a:ln>
        </p:spPr>
        <p:txBody>
          <a:bodyPr wrap="square" rtlCol="0">
            <a:spAutoFit/>
          </a:bodyPr>
          <a:lstStyle/>
          <a:p>
            <a:r>
              <a:rPr kumimoji="1" lang="en-US" altLang="ja-JP" b="1" dirty="0">
                <a:solidFill>
                  <a:srgbClr val="00B050"/>
                </a:solidFill>
                <a:latin typeface="Meiryo UI" panose="020B0604030504040204" pitchFamily="50" charset="-128"/>
                <a:ea typeface="Meiryo UI" panose="020B0604030504040204" pitchFamily="50" charset="-128"/>
              </a:rPr>
              <a:t>*4</a:t>
            </a:r>
            <a:r>
              <a:rPr lang="ja-JP" altLang="en-US" b="1" dirty="0">
                <a:solidFill>
                  <a:srgbClr val="00B050"/>
                </a:solidFill>
                <a:latin typeface="Meiryo UI" panose="020B0604030504040204" pitchFamily="50" charset="-128"/>
                <a:ea typeface="Meiryo UI" panose="020B0604030504040204" pitchFamily="50" charset="-128"/>
              </a:rPr>
              <a:t> </a:t>
            </a:r>
            <a:r>
              <a:rPr lang="en-US" altLang="ja-JP" b="1" dirty="0">
                <a:solidFill>
                  <a:srgbClr val="00B050"/>
                </a:solidFill>
                <a:latin typeface="Meiryo UI" panose="020B0604030504040204" pitchFamily="50" charset="-128"/>
                <a:ea typeface="Meiryo UI" panose="020B0604030504040204" pitchFamily="50" charset="-128"/>
              </a:rPr>
              <a:t>Connectors</a:t>
            </a:r>
            <a:endParaRPr kumimoji="1" lang="ja-JP" altLang="en-US" b="1" dirty="0">
              <a:solidFill>
                <a:srgbClr val="00B050"/>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21866F1-F213-5C54-6072-EE42FA870D48}"/>
              </a:ext>
            </a:extLst>
          </p:cNvPr>
          <p:cNvSpPr txBox="1"/>
          <p:nvPr/>
        </p:nvSpPr>
        <p:spPr>
          <a:xfrm>
            <a:off x="110286" y="3473635"/>
            <a:ext cx="4429418" cy="461665"/>
          </a:xfrm>
          <a:prstGeom prst="rect">
            <a:avLst/>
          </a:prstGeom>
          <a:solidFill>
            <a:schemeClr val="bg1"/>
          </a:solidFill>
          <a:ln>
            <a:solidFill>
              <a:srgbClr val="FF0000"/>
            </a:solidFill>
          </a:ln>
        </p:spPr>
        <p:txBody>
          <a:bodyPr wrap="none" rtlCol="0">
            <a:spAutoFit/>
          </a:bodyPr>
          <a:lstStyle/>
          <a:p>
            <a:r>
              <a:rPr kumimoji="1" lang="en-US" altLang="ja-JP" sz="2400" dirty="0"/>
              <a:t>Photo will be attached in Ph3.</a:t>
            </a:r>
            <a:endParaRPr kumimoji="1" lang="ja-JP" altLang="en-US" sz="2400"/>
          </a:p>
        </p:txBody>
      </p:sp>
      <p:sp>
        <p:nvSpPr>
          <p:cNvPr id="41" name="テキスト ボックス 40">
            <a:extLst>
              <a:ext uri="{FF2B5EF4-FFF2-40B4-BE49-F238E27FC236}">
                <a16:creationId xmlns:a16="http://schemas.microsoft.com/office/drawing/2014/main" id="{8FDA6AA7-AED1-243C-64B0-CE592F02E00C}"/>
              </a:ext>
            </a:extLst>
          </p:cNvPr>
          <p:cNvSpPr txBox="1"/>
          <p:nvPr/>
        </p:nvSpPr>
        <p:spPr>
          <a:xfrm>
            <a:off x="6633308" y="5035953"/>
            <a:ext cx="4429418" cy="461665"/>
          </a:xfrm>
          <a:prstGeom prst="rect">
            <a:avLst/>
          </a:prstGeom>
          <a:solidFill>
            <a:schemeClr val="bg1"/>
          </a:solidFill>
          <a:ln>
            <a:solidFill>
              <a:srgbClr val="FF0000"/>
            </a:solidFill>
          </a:ln>
        </p:spPr>
        <p:txBody>
          <a:bodyPr wrap="none" rtlCol="0">
            <a:spAutoFit/>
          </a:bodyPr>
          <a:lstStyle/>
          <a:p>
            <a:r>
              <a:rPr kumimoji="1" lang="en-US" altLang="ja-JP" sz="2400" dirty="0"/>
              <a:t>Photo will be attached in Ph3.</a:t>
            </a:r>
            <a:endParaRPr kumimoji="1" lang="ja-JP" altLang="en-US" sz="2400"/>
          </a:p>
        </p:txBody>
      </p:sp>
      <p:sp>
        <p:nvSpPr>
          <p:cNvPr id="3" name="スライド番号プレースホルダー 1">
            <a:extLst>
              <a:ext uri="{FF2B5EF4-FFF2-40B4-BE49-F238E27FC236}">
                <a16:creationId xmlns:a16="http://schemas.microsoft.com/office/drawing/2014/main" id="{87604BA7-2F9B-1642-53AC-522A9CA23D2B}"/>
              </a:ext>
            </a:extLst>
          </p:cNvPr>
          <p:cNvSpPr>
            <a:spLocks noGrp="1"/>
          </p:cNvSpPr>
          <p:nvPr>
            <p:ph type="sldNum" sz="quarter" idx="12"/>
          </p:nvPr>
        </p:nvSpPr>
        <p:spPr>
          <a:xfrm>
            <a:off x="9408368" y="6453336"/>
            <a:ext cx="2743200" cy="365125"/>
          </a:xfrm>
        </p:spPr>
        <p:txBody>
          <a:bodyPr/>
          <a:lstStyle/>
          <a:p>
            <a:fld id="{ACB9BE07-1C52-4DFF-8413-8E857DF9A954}" type="slidenum">
              <a:rPr kumimoji="1" lang="ja-JP" altLang="en-US" smtClean="0"/>
              <a:t>4</a:t>
            </a:fld>
            <a:endParaRPr kumimoji="1" lang="ja-JP" altLang="en-US"/>
          </a:p>
        </p:txBody>
      </p:sp>
      <p:pic>
        <p:nvPicPr>
          <p:cNvPr id="4" name="図 3">
            <a:extLst>
              <a:ext uri="{FF2B5EF4-FFF2-40B4-BE49-F238E27FC236}">
                <a16:creationId xmlns:a16="http://schemas.microsoft.com/office/drawing/2014/main" id="{442259BC-AA77-5E6A-B2E3-82426530A7E6}"/>
              </a:ext>
            </a:extLst>
          </p:cNvPr>
          <p:cNvPicPr>
            <a:picLocks noChangeAspect="1"/>
          </p:cNvPicPr>
          <p:nvPr/>
        </p:nvPicPr>
        <p:blipFill>
          <a:blip r:embed="rId3"/>
          <a:stretch>
            <a:fillRect/>
          </a:stretch>
        </p:blipFill>
        <p:spPr>
          <a:xfrm>
            <a:off x="67316" y="2198145"/>
            <a:ext cx="6639310" cy="4140972"/>
          </a:xfrm>
          <a:prstGeom prst="rect">
            <a:avLst/>
          </a:prstGeom>
        </p:spPr>
      </p:pic>
      <p:sp>
        <p:nvSpPr>
          <p:cNvPr id="7" name="フッター プレースホルダー 2">
            <a:extLst>
              <a:ext uri="{FF2B5EF4-FFF2-40B4-BE49-F238E27FC236}">
                <a16:creationId xmlns:a16="http://schemas.microsoft.com/office/drawing/2014/main" id="{A81F050F-E677-7BB9-6B3F-AE0D0957C903}"/>
              </a:ext>
            </a:extLst>
          </p:cNvPr>
          <p:cNvSpPr txBox="1">
            <a:spLocks/>
          </p:cNvSpPr>
          <p:nvPr/>
        </p:nvSpPr>
        <p:spPr>
          <a:xfrm>
            <a:off x="8184232" y="0"/>
            <a:ext cx="41148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kern="100" dirty="0">
                <a:latin typeface="游明朝" panose="02020400000000000000" pitchFamily="18" charset="-128"/>
                <a:ea typeface="游明朝" panose="02020400000000000000" pitchFamily="18" charset="-128"/>
                <a:cs typeface="Times New Roman" panose="02020603050405020304" pitchFamily="18" charset="0"/>
              </a:rPr>
              <a:t>BIRDSX-STD-Attachment-02</a:t>
            </a:r>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066973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C09A62-DBBB-F7E7-6D60-AE98D6A98190}"/>
              </a:ext>
            </a:extLst>
          </p:cNvPr>
          <p:cNvSpPr>
            <a:spLocks noGrp="1"/>
          </p:cNvSpPr>
          <p:nvPr>
            <p:ph type="sldNum" sz="quarter" idx="12"/>
          </p:nvPr>
        </p:nvSpPr>
        <p:spPr/>
        <p:txBody>
          <a:bodyPr/>
          <a:lstStyle/>
          <a:p>
            <a:fld id="{ACB9BE07-1C52-4DFF-8413-8E857DF9A954}" type="slidenum">
              <a:rPr kumimoji="1" lang="ja-JP" altLang="en-US" smtClean="0"/>
              <a:t>5</a:t>
            </a:fld>
            <a:endParaRPr kumimoji="1" lang="ja-JP" altLang="en-US"/>
          </a:p>
        </p:txBody>
      </p:sp>
      <p:sp>
        <p:nvSpPr>
          <p:cNvPr id="4" name="タイトル 1">
            <a:extLst>
              <a:ext uri="{FF2B5EF4-FFF2-40B4-BE49-F238E27FC236}">
                <a16:creationId xmlns:a16="http://schemas.microsoft.com/office/drawing/2014/main" id="{0A294274-ED2B-EBF2-723B-42BAD706FCF4}"/>
              </a:ext>
            </a:extLst>
          </p:cNvPr>
          <p:cNvSpPr txBox="1">
            <a:spLocks/>
          </p:cNvSpPr>
          <p:nvPr/>
        </p:nvSpPr>
        <p:spPr bwMode="auto">
          <a:xfrm>
            <a:off x="255501" y="208480"/>
            <a:ext cx="11680998"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a:solidFill>
                  <a:schemeClr val="tx1"/>
                </a:solidFill>
                <a:latin typeface="+mj-lt"/>
                <a:ea typeface="+mj-ea"/>
                <a:cs typeface="+mj-cs"/>
              </a:defRPr>
            </a:lvl1pPr>
            <a:lvl2pPr algn="l" rtl="0" eaLnBrk="1" fontAlgn="base" hangingPunct="1">
              <a:spcBef>
                <a:spcPct val="0"/>
              </a:spcBef>
              <a:spcAft>
                <a:spcPct val="0"/>
              </a:spcAft>
              <a:defRPr kumimoji="1" sz="2400">
                <a:solidFill>
                  <a:schemeClr val="tx1"/>
                </a:solidFill>
                <a:latin typeface="Times" charset="0"/>
                <a:ea typeface="Osaka" charset="0"/>
                <a:cs typeface="Osaka" charset="0"/>
              </a:defRPr>
            </a:lvl2pPr>
            <a:lvl3pPr algn="l" rtl="0" eaLnBrk="1" fontAlgn="base" hangingPunct="1">
              <a:spcBef>
                <a:spcPct val="0"/>
              </a:spcBef>
              <a:spcAft>
                <a:spcPct val="0"/>
              </a:spcAft>
              <a:defRPr kumimoji="1" sz="2400">
                <a:solidFill>
                  <a:schemeClr val="tx1"/>
                </a:solidFill>
                <a:latin typeface="Times" charset="0"/>
                <a:ea typeface="Osaka" charset="0"/>
                <a:cs typeface="Osaka" charset="0"/>
              </a:defRPr>
            </a:lvl3pPr>
            <a:lvl4pPr algn="l" rtl="0" eaLnBrk="1" fontAlgn="base" hangingPunct="1">
              <a:spcBef>
                <a:spcPct val="0"/>
              </a:spcBef>
              <a:spcAft>
                <a:spcPct val="0"/>
              </a:spcAft>
              <a:defRPr kumimoji="1" sz="2400">
                <a:solidFill>
                  <a:schemeClr val="tx1"/>
                </a:solidFill>
                <a:latin typeface="Times" charset="0"/>
                <a:ea typeface="Osaka" charset="0"/>
                <a:cs typeface="Osaka" charset="0"/>
              </a:defRPr>
            </a:lvl4pPr>
            <a:lvl5pPr algn="l" rtl="0" eaLnBrk="1" fontAlgn="base" hangingPunct="1">
              <a:spcBef>
                <a:spcPct val="0"/>
              </a:spcBef>
              <a:spcAft>
                <a:spcPct val="0"/>
              </a:spcAft>
              <a:defRPr kumimoji="1" sz="2400">
                <a:solidFill>
                  <a:schemeClr val="tx1"/>
                </a:solidFill>
                <a:latin typeface="Times" charset="0"/>
                <a:ea typeface="Osaka" charset="0"/>
                <a:cs typeface="Osaka" charset="0"/>
              </a:defRPr>
            </a:lvl5pPr>
            <a:lvl6pPr marL="457200" algn="l" rtl="0" eaLnBrk="1" fontAlgn="base" hangingPunct="1">
              <a:spcBef>
                <a:spcPct val="0"/>
              </a:spcBef>
              <a:spcAft>
                <a:spcPct val="0"/>
              </a:spcAft>
              <a:defRPr kumimoji="1" sz="2400">
                <a:solidFill>
                  <a:schemeClr val="tx1"/>
                </a:solidFill>
                <a:latin typeface="Times" charset="0"/>
                <a:ea typeface="Osaka" charset="0"/>
                <a:cs typeface="Osaka" charset="0"/>
              </a:defRPr>
            </a:lvl6pPr>
            <a:lvl7pPr marL="914400" algn="l" rtl="0" eaLnBrk="1" fontAlgn="base" hangingPunct="1">
              <a:spcBef>
                <a:spcPct val="0"/>
              </a:spcBef>
              <a:spcAft>
                <a:spcPct val="0"/>
              </a:spcAft>
              <a:defRPr kumimoji="1" sz="2400">
                <a:solidFill>
                  <a:schemeClr val="tx1"/>
                </a:solidFill>
                <a:latin typeface="Times" charset="0"/>
                <a:ea typeface="Osaka" charset="0"/>
                <a:cs typeface="Osaka" charset="0"/>
              </a:defRPr>
            </a:lvl7pPr>
            <a:lvl8pPr marL="1371600" algn="l" rtl="0" eaLnBrk="1" fontAlgn="base" hangingPunct="1">
              <a:spcBef>
                <a:spcPct val="0"/>
              </a:spcBef>
              <a:spcAft>
                <a:spcPct val="0"/>
              </a:spcAft>
              <a:defRPr kumimoji="1" sz="2400">
                <a:solidFill>
                  <a:schemeClr val="tx1"/>
                </a:solidFill>
                <a:latin typeface="Times" charset="0"/>
                <a:ea typeface="Osaka" charset="0"/>
                <a:cs typeface="Osaka" charset="0"/>
              </a:defRPr>
            </a:lvl8pPr>
            <a:lvl9pPr marL="1828800" algn="l" rtl="0" eaLnBrk="1" fontAlgn="base" hangingPunct="1">
              <a:spcBef>
                <a:spcPct val="0"/>
              </a:spcBef>
              <a:spcAft>
                <a:spcPct val="0"/>
              </a:spcAft>
              <a:defRPr kumimoji="1" sz="2400">
                <a:solidFill>
                  <a:schemeClr val="tx1"/>
                </a:solidFill>
                <a:latin typeface="Times" charset="0"/>
                <a:ea typeface="Osaka" charset="0"/>
                <a:cs typeface="Osaka" charset="0"/>
              </a:defRPr>
            </a:lvl9pPr>
          </a:lstStyle>
          <a:p>
            <a:pPr algn="ctr"/>
            <a:r>
              <a:rPr lang="en-US" altLang="ja-JP" b="1" kern="0" dirty="0">
                <a:latin typeface="Meiryo UI" panose="020B0604030504040204" pitchFamily="50" charset="-128"/>
                <a:ea typeface="Meiryo UI" panose="020B0604030504040204" pitchFamily="50" charset="-128"/>
                <a:cs typeface="メイリオ" panose="020B0604030504040204" pitchFamily="50" charset="-128"/>
              </a:rPr>
              <a:t>Implementation plan extracted from JAXA’s checklist for BIRDS-X</a:t>
            </a:r>
          </a:p>
        </p:txBody>
      </p:sp>
      <p:sp>
        <p:nvSpPr>
          <p:cNvPr id="5" name="テキスト ボックス 4">
            <a:extLst>
              <a:ext uri="{FF2B5EF4-FFF2-40B4-BE49-F238E27FC236}">
                <a16:creationId xmlns:a16="http://schemas.microsoft.com/office/drawing/2014/main" id="{B44F49BC-4189-04FD-9231-A46074A16644}"/>
              </a:ext>
            </a:extLst>
          </p:cNvPr>
          <p:cNvSpPr txBox="1"/>
          <p:nvPr/>
        </p:nvSpPr>
        <p:spPr>
          <a:xfrm>
            <a:off x="479376" y="1247938"/>
            <a:ext cx="6004856" cy="646331"/>
          </a:xfrm>
          <a:prstGeom prst="rect">
            <a:avLst/>
          </a:prstGeom>
          <a:noFill/>
        </p:spPr>
        <p:txBody>
          <a:bodyPr wrap="square">
            <a:spAutoFit/>
          </a:bodyPr>
          <a:lstStyle/>
          <a:p>
            <a:r>
              <a:rPr lang="en-US" altLang="ja-JP" dirty="0">
                <a:latin typeface="Meiryo UI" panose="020B0604030504040204" pitchFamily="50" charset="-128"/>
                <a:ea typeface="Meiryo UI" panose="020B0604030504040204" pitchFamily="50" charset="-128"/>
                <a:cs typeface="Times New Roman" panose="02020603050405020304" pitchFamily="18" charset="0"/>
              </a:rPr>
              <a:t>Cover the battery monitor connector terminal with Kapton when the satellite is delivered.</a:t>
            </a:r>
            <a:endParaRPr kumimoji="1" lang="en-US" altLang="ja-JP" sz="1800" b="0" u="none"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6" name="テキスト ボックス 5">
            <a:extLst>
              <a:ext uri="{FF2B5EF4-FFF2-40B4-BE49-F238E27FC236}">
                <a16:creationId xmlns:a16="http://schemas.microsoft.com/office/drawing/2014/main" id="{16AEF2F1-A1BB-D3D4-32E2-B900C89E8C0C}"/>
              </a:ext>
            </a:extLst>
          </p:cNvPr>
          <p:cNvSpPr txBox="1"/>
          <p:nvPr/>
        </p:nvSpPr>
        <p:spPr>
          <a:xfrm>
            <a:off x="475818" y="726385"/>
            <a:ext cx="1944216" cy="369332"/>
          </a:xfrm>
          <a:prstGeom prst="rect">
            <a:avLst/>
          </a:prstGeom>
          <a:noFill/>
          <a:ln>
            <a:solidFill>
              <a:schemeClr val="accent6"/>
            </a:solidFill>
          </a:ln>
        </p:spPr>
        <p:txBody>
          <a:bodyPr wrap="square" rtlCol="0">
            <a:spAutoFit/>
          </a:bodyPr>
          <a:lstStyle/>
          <a:p>
            <a:r>
              <a:rPr kumimoji="1" lang="en-US" altLang="ja-JP" b="1" dirty="0">
                <a:solidFill>
                  <a:srgbClr val="00B050"/>
                </a:solidFill>
                <a:latin typeface="Meiryo UI" panose="020B0604030504040204" pitchFamily="50" charset="-128"/>
                <a:ea typeface="Meiryo UI" panose="020B0604030504040204" pitchFamily="50" charset="-128"/>
              </a:rPr>
              <a:t>*4</a:t>
            </a:r>
            <a:r>
              <a:rPr lang="ja-JP" altLang="en-US" b="1" dirty="0">
                <a:solidFill>
                  <a:srgbClr val="00B050"/>
                </a:solidFill>
                <a:latin typeface="Meiryo UI" panose="020B0604030504040204" pitchFamily="50" charset="-128"/>
                <a:ea typeface="Meiryo UI" panose="020B0604030504040204" pitchFamily="50" charset="-128"/>
              </a:rPr>
              <a:t> </a:t>
            </a:r>
            <a:r>
              <a:rPr lang="en-US" altLang="ja-JP" b="1" dirty="0">
                <a:solidFill>
                  <a:srgbClr val="00B050"/>
                </a:solidFill>
                <a:latin typeface="Meiryo UI" panose="020B0604030504040204" pitchFamily="50" charset="-128"/>
                <a:ea typeface="Meiryo UI" panose="020B0604030504040204" pitchFamily="50" charset="-128"/>
              </a:rPr>
              <a:t>Connectors</a:t>
            </a:r>
            <a:endParaRPr kumimoji="1" lang="ja-JP" altLang="en-US" b="1" dirty="0">
              <a:solidFill>
                <a:srgbClr val="00B050"/>
              </a:solidFill>
              <a:latin typeface="Meiryo UI" panose="020B0604030504040204" pitchFamily="50" charset="-128"/>
              <a:ea typeface="Meiryo UI" panose="020B0604030504040204" pitchFamily="50" charset="-128"/>
            </a:endParaRPr>
          </a:p>
        </p:txBody>
      </p:sp>
      <p:sp>
        <p:nvSpPr>
          <p:cNvPr id="10" name="フッター プレースホルダー 2">
            <a:extLst>
              <a:ext uri="{FF2B5EF4-FFF2-40B4-BE49-F238E27FC236}">
                <a16:creationId xmlns:a16="http://schemas.microsoft.com/office/drawing/2014/main" id="{E4F4AA10-F8A1-07B2-7D5B-8CAD0F73DBB7}"/>
              </a:ext>
            </a:extLst>
          </p:cNvPr>
          <p:cNvSpPr txBox="1">
            <a:spLocks/>
          </p:cNvSpPr>
          <p:nvPr/>
        </p:nvSpPr>
        <p:spPr>
          <a:xfrm>
            <a:off x="8184232" y="0"/>
            <a:ext cx="41148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kern="100" dirty="0">
                <a:latin typeface="游明朝" panose="02020400000000000000" pitchFamily="18" charset="-128"/>
                <a:ea typeface="游明朝" panose="02020400000000000000" pitchFamily="18" charset="-128"/>
                <a:cs typeface="Times New Roman" panose="02020603050405020304" pitchFamily="18" charset="0"/>
              </a:rPr>
              <a:t>BIRDSX-STD-Attachment-02</a:t>
            </a:r>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p:txBody>
      </p:sp>
      <p:pic>
        <p:nvPicPr>
          <p:cNvPr id="13" name="Picture 7" descr="A diagram of a machine&#10;&#10;Description automatically generated">
            <a:extLst>
              <a:ext uri="{FF2B5EF4-FFF2-40B4-BE49-F238E27FC236}">
                <a16:creationId xmlns:a16="http://schemas.microsoft.com/office/drawing/2014/main" id="{E1613B26-EA49-8EAB-5934-FD11B6514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775998"/>
            <a:ext cx="6124082" cy="2299816"/>
          </a:xfrm>
          <a:prstGeom prst="rect">
            <a:avLst/>
          </a:prstGeom>
        </p:spPr>
      </p:pic>
      <p:sp>
        <p:nvSpPr>
          <p:cNvPr id="14" name="テキスト ボックス 6">
            <a:extLst>
              <a:ext uri="{FF2B5EF4-FFF2-40B4-BE49-F238E27FC236}">
                <a16:creationId xmlns:a16="http://schemas.microsoft.com/office/drawing/2014/main" id="{0E5DD654-57C3-461A-6816-9CA3A747C09E}"/>
              </a:ext>
            </a:extLst>
          </p:cNvPr>
          <p:cNvSpPr txBox="1"/>
          <p:nvPr/>
        </p:nvSpPr>
        <p:spPr>
          <a:xfrm>
            <a:off x="7392144" y="4040897"/>
            <a:ext cx="4039853" cy="923330"/>
          </a:xfrm>
          <a:prstGeom prst="rect">
            <a:avLst/>
          </a:prstGeom>
          <a:noFill/>
        </p:spPr>
        <p:txBody>
          <a:bodyPr wrap="square" rtlCol="0">
            <a:spAutoFit/>
          </a:bodyPr>
          <a:lstStyle/>
          <a:p>
            <a:pPr algn="ctr"/>
            <a:r>
              <a:rPr lang="en-US" altLang="ja-JP" dirty="0">
                <a:latin typeface="Times New Roman" panose="02020603050405020304" pitchFamily="18" charset="0"/>
                <a:cs typeface="Times New Roman" panose="02020603050405020304" pitchFamily="18" charset="0"/>
              </a:rPr>
              <a:t>Front Access Window Diagram</a:t>
            </a:r>
          </a:p>
          <a:p>
            <a:pPr algn="ctr"/>
            <a:r>
              <a:rPr lang="en-US" altLang="ja-JP" dirty="0">
                <a:latin typeface="Times New Roman" panose="02020603050405020304" pitchFamily="18" charset="0"/>
                <a:cs typeface="Times New Roman" panose="02020603050405020304" pitchFamily="18" charset="0"/>
              </a:rPr>
              <a:t>Battery Voltage could be monitored by Socket 2X2 (J4) </a:t>
            </a:r>
            <a:endParaRPr kumimoji="1" lang="ja-JP" altLang="en-US" dirty="0">
              <a:latin typeface="Times New Roman" panose="02020603050405020304" pitchFamily="18" charset="0"/>
              <a:cs typeface="Times New Roman" panose="02020603050405020304" pitchFamily="18" charset="0"/>
            </a:endParaRPr>
          </a:p>
        </p:txBody>
      </p:sp>
      <p:sp>
        <p:nvSpPr>
          <p:cNvPr id="15" name="Rectangle 12">
            <a:extLst>
              <a:ext uri="{FF2B5EF4-FFF2-40B4-BE49-F238E27FC236}">
                <a16:creationId xmlns:a16="http://schemas.microsoft.com/office/drawing/2014/main" id="{52CDED72-BFDE-CB07-6C0E-C23D55CBC920}"/>
              </a:ext>
            </a:extLst>
          </p:cNvPr>
          <p:cNvSpPr/>
          <p:nvPr/>
        </p:nvSpPr>
        <p:spPr>
          <a:xfrm>
            <a:off x="9192344" y="2307878"/>
            <a:ext cx="720080" cy="173494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I"/>
          </a:p>
        </p:txBody>
      </p:sp>
      <p:pic>
        <p:nvPicPr>
          <p:cNvPr id="8" name="図 7">
            <a:extLst>
              <a:ext uri="{FF2B5EF4-FFF2-40B4-BE49-F238E27FC236}">
                <a16:creationId xmlns:a16="http://schemas.microsoft.com/office/drawing/2014/main" id="{86304DFC-DD80-0D55-FAA3-3418DABFAB72}"/>
              </a:ext>
            </a:extLst>
          </p:cNvPr>
          <p:cNvPicPr>
            <a:picLocks noChangeAspect="1"/>
          </p:cNvPicPr>
          <p:nvPr/>
        </p:nvPicPr>
        <p:blipFill>
          <a:blip r:embed="rId3"/>
          <a:stretch>
            <a:fillRect/>
          </a:stretch>
        </p:blipFill>
        <p:spPr>
          <a:xfrm>
            <a:off x="158200" y="1929354"/>
            <a:ext cx="5714371" cy="3872339"/>
          </a:xfrm>
          <a:prstGeom prst="rect">
            <a:avLst/>
          </a:prstGeom>
        </p:spPr>
      </p:pic>
      <p:sp>
        <p:nvSpPr>
          <p:cNvPr id="12" name="テキスト ボックス 11">
            <a:extLst>
              <a:ext uri="{FF2B5EF4-FFF2-40B4-BE49-F238E27FC236}">
                <a16:creationId xmlns:a16="http://schemas.microsoft.com/office/drawing/2014/main" id="{28C9D018-AA01-3CEA-2050-494AB8E0506A}"/>
              </a:ext>
            </a:extLst>
          </p:cNvPr>
          <p:cNvSpPr txBox="1"/>
          <p:nvPr/>
        </p:nvSpPr>
        <p:spPr>
          <a:xfrm>
            <a:off x="888331" y="2616699"/>
            <a:ext cx="4429418" cy="461665"/>
          </a:xfrm>
          <a:prstGeom prst="rect">
            <a:avLst/>
          </a:prstGeom>
          <a:solidFill>
            <a:schemeClr val="bg1"/>
          </a:solidFill>
          <a:ln>
            <a:solidFill>
              <a:srgbClr val="FF0000"/>
            </a:solidFill>
          </a:ln>
        </p:spPr>
        <p:txBody>
          <a:bodyPr wrap="none" rtlCol="0">
            <a:spAutoFit/>
          </a:bodyPr>
          <a:lstStyle/>
          <a:p>
            <a:r>
              <a:rPr kumimoji="1" lang="en-US" altLang="ja-JP" sz="2400" dirty="0"/>
              <a:t>Photo will be attached in Ph3.</a:t>
            </a:r>
            <a:endParaRPr kumimoji="1" lang="ja-JP" altLang="en-US" sz="2400"/>
          </a:p>
        </p:txBody>
      </p:sp>
    </p:spTree>
    <p:extLst>
      <p:ext uri="{BB962C8B-B14F-4D97-AF65-F5344CB8AC3E}">
        <p14:creationId xmlns:p14="http://schemas.microsoft.com/office/powerpoint/2010/main" val="40174904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3281834-bd77-4da8-9b5c-8cdc7ad0c56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9C52E1EFDCF6F64990155574BBDBDC84" ma:contentTypeVersion="14" ma:contentTypeDescription="新しいドキュメントを作成します。" ma:contentTypeScope="" ma:versionID="19b414c3d9da9451ede3c10639b9d807">
  <xsd:schema xmlns:xsd="http://www.w3.org/2001/XMLSchema" xmlns:xs="http://www.w3.org/2001/XMLSchema" xmlns:p="http://schemas.microsoft.com/office/2006/metadata/properties" xmlns:ns2="63281834-bd77-4da8-9b5c-8cdc7ad0c569" xmlns:ns3="64183b6c-8ea3-4ca2-af76-7bf4d48b8167" targetNamespace="http://schemas.microsoft.com/office/2006/metadata/properties" ma:root="true" ma:fieldsID="1249fea17e49e03d1deddd1e94109679" ns2:_="" ns3:_="">
    <xsd:import namespace="63281834-bd77-4da8-9b5c-8cdc7ad0c569"/>
    <xsd:import namespace="64183b6c-8ea3-4ca2-af76-7bf4d48b816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281834-bd77-4da8-9b5c-8cdc7ad0c5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4ff13f57-c2f9-47ee-807d-4f367a1673d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4183b6c-8ea3-4ca2-af76-7bf4d48b8167" elementFormDefault="qualified">
    <xsd:import namespace="http://schemas.microsoft.com/office/2006/documentManagement/types"/>
    <xsd:import namespace="http://schemas.microsoft.com/office/infopath/2007/PartnerControls"/>
    <xsd:element name="SharedWithUsers" ma:index="1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375D13-D508-4973-9945-A3DA783440F0}">
  <ds:schemaRefs>
    <ds:schemaRef ds:uri="http://schemas.microsoft.com/sharepoint/v3/contenttype/forms"/>
  </ds:schemaRefs>
</ds:datastoreItem>
</file>

<file path=customXml/itemProps2.xml><?xml version="1.0" encoding="utf-8"?>
<ds:datastoreItem xmlns:ds="http://schemas.openxmlformats.org/officeDocument/2006/customXml" ds:itemID="{2518D64B-35BE-4FF2-9599-CE41D4880B1A}">
  <ds:schemaRefs>
    <ds:schemaRef ds:uri="http://www.w3.org/XML/1998/namespace"/>
    <ds:schemaRef ds:uri="http://schemas.openxmlformats.org/package/2006/metadata/core-properties"/>
    <ds:schemaRef ds:uri="http://purl.org/dc/dcmitype/"/>
    <ds:schemaRef ds:uri="eda3cd7e-6ae2-4ea2-8a22-e55c447c7263"/>
    <ds:schemaRef ds:uri="http://purl.org/dc/elements/1.1/"/>
    <ds:schemaRef ds:uri="http://schemas.microsoft.com/office/2006/documentManagement/types"/>
    <ds:schemaRef ds:uri="http://purl.org/dc/terms/"/>
    <ds:schemaRef ds:uri="http://schemas.microsoft.com/office/infopath/2007/PartnerControls"/>
    <ds:schemaRef ds:uri="78e4e2e0-33d4-4cba-8501-add7e2a7bcc5"/>
    <ds:schemaRef ds:uri="http://schemas.microsoft.com/office/2006/metadata/properties"/>
    <ds:schemaRef ds:uri="63281834-bd77-4da8-9b5c-8cdc7ad0c569"/>
  </ds:schemaRefs>
</ds:datastoreItem>
</file>

<file path=customXml/itemProps3.xml><?xml version="1.0" encoding="utf-8"?>
<ds:datastoreItem xmlns:ds="http://schemas.openxmlformats.org/officeDocument/2006/customXml" ds:itemID="{04CBA658-0718-4E6D-946E-02436F8825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281834-bd77-4da8-9b5c-8cdc7ad0c569"/>
    <ds:schemaRef ds:uri="64183b6c-8ea3-4ca2-af76-7bf4d48b81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1144</TotalTime>
  <Words>576</Words>
  <Application>Microsoft Office PowerPoint</Application>
  <PresentationFormat>Widescreen</PresentationFormat>
  <Paragraphs>69</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Meiryo UI</vt:lpstr>
      <vt:lpstr>游ゴシック</vt:lpstr>
      <vt:lpstr>游ゴシック Light</vt:lpstr>
      <vt:lpstr>游明朝</vt:lpstr>
      <vt:lpstr>Arial</vt:lpstr>
      <vt:lpstr>Times New Roman</vt:lpstr>
      <vt:lpstr>Office テーマ</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柴野　靖子</dc:creator>
  <cp:lastModifiedBy>SAYANJU Sirash</cp:lastModifiedBy>
  <cp:revision>79</cp:revision>
  <cp:lastPrinted>2021-09-14T09:24:50Z</cp:lastPrinted>
  <dcterms:created xsi:type="dcterms:W3CDTF">2021-09-03T12:48:39Z</dcterms:created>
  <dcterms:modified xsi:type="dcterms:W3CDTF">2024-03-22T10:57:51Z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0x0101009C52E1EFDCF6F64990155574BBDBDC84</vt:lpwstr>
  </property>
  <property fmtid="{D5CDD505-2E9C-101B-9397-08002B2CF9AE}" pid="3" name="MediaServiceImageTags">
    <vt:lpwstr/>
  </property>
</Properties>
</file>